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mpg" ContentType="video/unknown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media/audio1.bin" ContentType="audio/unknown"/>
  <Override PartName="/ppt/media/audio2.bin" ContentType="audio/unknown"/>
  <Override PartName="/ppt/media/audio3.bin" ContentType="audio/unknown"/>
  <Override PartName="/ppt/media/audio4.bin" ContentType="audio/unknown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66"/>
  </p:notesMasterIdLst>
  <p:sldIdLst>
    <p:sldId id="256" r:id="rId2"/>
    <p:sldId id="327" r:id="rId3"/>
    <p:sldId id="313" r:id="rId4"/>
    <p:sldId id="314" r:id="rId5"/>
    <p:sldId id="273" r:id="rId6"/>
    <p:sldId id="312" r:id="rId7"/>
    <p:sldId id="321" r:id="rId8"/>
    <p:sldId id="328" r:id="rId9"/>
    <p:sldId id="315" r:id="rId10"/>
    <p:sldId id="316" r:id="rId11"/>
    <p:sldId id="274" r:id="rId12"/>
    <p:sldId id="322" r:id="rId13"/>
    <p:sldId id="317" r:id="rId14"/>
    <p:sldId id="318" r:id="rId15"/>
    <p:sldId id="319" r:id="rId16"/>
    <p:sldId id="320" r:id="rId17"/>
    <p:sldId id="275" r:id="rId18"/>
    <p:sldId id="276" r:id="rId19"/>
    <p:sldId id="277" r:id="rId20"/>
    <p:sldId id="278" r:id="rId21"/>
    <p:sldId id="279" r:id="rId22"/>
    <p:sldId id="280" r:id="rId23"/>
    <p:sldId id="287" r:id="rId24"/>
    <p:sldId id="309" r:id="rId25"/>
    <p:sldId id="281" r:id="rId26"/>
    <p:sldId id="289" r:id="rId27"/>
    <p:sldId id="290" r:id="rId28"/>
    <p:sldId id="288" r:id="rId29"/>
    <p:sldId id="282" r:id="rId30"/>
    <p:sldId id="284" r:id="rId31"/>
    <p:sldId id="286" r:id="rId32"/>
    <p:sldId id="326" r:id="rId33"/>
    <p:sldId id="325" r:id="rId34"/>
    <p:sldId id="283" r:id="rId35"/>
    <p:sldId id="257" r:id="rId36"/>
    <p:sldId id="291" r:id="rId37"/>
    <p:sldId id="292" r:id="rId38"/>
    <p:sldId id="293" r:id="rId39"/>
    <p:sldId id="294" r:id="rId40"/>
    <p:sldId id="295" r:id="rId41"/>
    <p:sldId id="310" r:id="rId42"/>
    <p:sldId id="296" r:id="rId43"/>
    <p:sldId id="297" r:id="rId44"/>
    <p:sldId id="298" r:id="rId45"/>
    <p:sldId id="299" r:id="rId46"/>
    <p:sldId id="300" r:id="rId47"/>
    <p:sldId id="301" r:id="rId48"/>
    <p:sldId id="303" r:id="rId49"/>
    <p:sldId id="304" r:id="rId50"/>
    <p:sldId id="302" r:id="rId51"/>
    <p:sldId id="305" r:id="rId52"/>
    <p:sldId id="323" r:id="rId53"/>
    <p:sldId id="307" r:id="rId54"/>
    <p:sldId id="306" r:id="rId55"/>
    <p:sldId id="308" r:id="rId56"/>
    <p:sldId id="261" r:id="rId57"/>
    <p:sldId id="262" r:id="rId58"/>
    <p:sldId id="263" r:id="rId59"/>
    <p:sldId id="264" r:id="rId60"/>
    <p:sldId id="265" r:id="rId61"/>
    <p:sldId id="266" r:id="rId62"/>
    <p:sldId id="329" r:id="rId63"/>
    <p:sldId id="267" r:id="rId64"/>
    <p:sldId id="311" r:id="rId65"/>
  </p:sldIdLst>
  <p:sldSz cx="6858000" cy="9144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ＭＳ Ｐゴシック" charset="0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ＭＳ Ｐゴシック" charset="0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ＭＳ Ｐゴシック" charset="0"/>
        <a:cs typeface="+mn-cs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Times" charset="0"/>
        <a:ea typeface="ＭＳ Ｐゴシック" charset="0"/>
        <a:cs typeface="+mn-cs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Times" charset="0"/>
        <a:ea typeface="ＭＳ Ｐゴシック" charset="0"/>
        <a:cs typeface="+mn-cs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Times" charset="0"/>
        <a:ea typeface="ＭＳ Ｐゴシック" charset="0"/>
        <a:cs typeface="+mn-cs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Times" charset="0"/>
        <a:ea typeface="ＭＳ Ｐゴシック" charset="0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FFFF"/>
    <a:srgbClr val="FFF94A"/>
    <a:srgbClr val="FF0000"/>
    <a:srgbClr val="FFBF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611" autoAdjust="0"/>
    <p:restoredTop sz="86410" autoAdjust="0"/>
  </p:normalViewPr>
  <p:slideViewPr>
    <p:cSldViewPr>
      <p:cViewPr>
        <p:scale>
          <a:sx n="63" d="100"/>
          <a:sy n="63" d="100"/>
        </p:scale>
        <p:origin x="-1048" y="-80"/>
      </p:cViewPr>
      <p:guideLst>
        <p:guide orient="horz" pos="2880"/>
        <p:guide pos="2160"/>
      </p:guideLst>
    </p:cSldViewPr>
  </p:slideViewPr>
  <p:outlineViewPr>
    <p:cViewPr>
      <p:scale>
        <a:sx n="33" d="100"/>
        <a:sy n="33" d="100"/>
      </p:scale>
      <p:origin x="0" y="584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notesMaster" Target="notesMasters/notesMaster1.xml"/><Relationship Id="rId67" Type="http://schemas.openxmlformats.org/officeDocument/2006/relationships/printerSettings" Target="printerSettings/printerSettings1.bin"/><Relationship Id="rId68" Type="http://schemas.openxmlformats.org/officeDocument/2006/relationships/presProps" Target="presProps.xml"/><Relationship Id="rId69" Type="http://schemas.openxmlformats.org/officeDocument/2006/relationships/viewProps" Target="viewProp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theme" Target="theme/theme1.xml"/><Relationship Id="rId71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FB804A-900F-3E4C-8AAA-25F40CEAB993}" type="datetimeFigureOut">
              <a:t>7/6/15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43125" y="685800"/>
            <a:ext cx="25717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12854F-287F-8A4E-84A5-08CDEA7592F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620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2854F-287F-8A4E-84A5-08CDEA7592F4}" type="slidenum"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7001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2840038"/>
            <a:ext cx="5829300" cy="196056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28700" y="5181600"/>
            <a:ext cx="4800600" cy="23368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81F6161-4320-0A49-AF90-E8131629CF2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7630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CB91C89-7F00-564E-A3C7-9A7FC30D66B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0344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886325" y="812800"/>
            <a:ext cx="1457325" cy="7315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4350" y="812800"/>
            <a:ext cx="4219575" cy="7315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4705391-492A-C54E-9938-D3236D2916E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4298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4502F8E-AC58-904A-A19A-775C30E6396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4353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338" y="5875338"/>
            <a:ext cx="5829300" cy="181610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1338" y="3875088"/>
            <a:ext cx="5829300" cy="200025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A1678C9-98DA-9A4E-BA83-5F15F60F0AA6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2233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4350" y="2641600"/>
            <a:ext cx="2838450" cy="5486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505200" y="2641600"/>
            <a:ext cx="2838450" cy="5486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18C2C4C-573D-D14A-9ED5-C23205B2CAC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8176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366713"/>
            <a:ext cx="6172200" cy="1524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2046288"/>
            <a:ext cx="3030538" cy="8540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2900" y="2900363"/>
            <a:ext cx="3030538" cy="52673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84563" y="2046288"/>
            <a:ext cx="3030537" cy="8540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84563" y="2900363"/>
            <a:ext cx="3030537" cy="52673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D867CDE-1E08-3B4A-A62A-223A8CE2BC0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1906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3C9CAFE-6E43-D148-90C6-021555E4A18F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6818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39DFD1C-0564-8D4E-834B-86F6E0215C66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8203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363538"/>
            <a:ext cx="2255838" cy="154940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81288" y="363538"/>
            <a:ext cx="3833812" cy="78041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1912938"/>
            <a:ext cx="2255838" cy="62547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FF62A77-2EC7-4D4A-8589-3D24D4790B1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1798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4613" y="6400800"/>
            <a:ext cx="4114800" cy="7556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344613" y="817563"/>
            <a:ext cx="41148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44613" y="7156450"/>
            <a:ext cx="4114800" cy="10731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29085BB-9CF9-5F42-88E2-8F3E0790206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2112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14350" y="812800"/>
            <a:ext cx="5829300" cy="152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14350" y="2641600"/>
            <a:ext cx="5829300" cy="548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514350" y="8331200"/>
            <a:ext cx="142875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343150" y="8331200"/>
            <a:ext cx="21717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914900" y="8331200"/>
            <a:ext cx="142875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B3548D71-D159-EF43-9DBC-56B4EEF1109B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charset="0"/>
          <a:ea typeface="ＭＳ Ｐゴシック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charset="0"/>
          <a:ea typeface="ＭＳ Ｐゴシック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charset="0"/>
          <a:ea typeface="ＭＳ Ｐゴシック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charset="0"/>
          <a:ea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charset="0"/>
          <a:ea typeface="ＭＳ Ｐゴシック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charset="0"/>
          <a:ea typeface="ＭＳ Ｐゴシック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charset="0"/>
          <a:ea typeface="ＭＳ Ｐゴシック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charset="0"/>
          <a:ea typeface="ＭＳ Ｐゴシック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audio" Target="../media/audio2.bin"/><Relationship Id="rId4" Type="http://schemas.openxmlformats.org/officeDocument/2006/relationships/image" Target="../media/image15.emf"/><Relationship Id="rId5" Type="http://schemas.openxmlformats.org/officeDocument/2006/relationships/image" Target="../media/image16.emf"/><Relationship Id="rId6" Type="http://schemas.openxmlformats.org/officeDocument/2006/relationships/image" Target="../media/image17.emf"/><Relationship Id="rId1" Type="http://schemas.openxmlformats.org/officeDocument/2006/relationships/slideLayout" Target="../slideLayouts/slideLayout7.xml"/><Relationship Id="rId2" Type="http://schemas.openxmlformats.org/officeDocument/2006/relationships/audio" Target="../media/audio1.bin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g"/><Relationship Id="rId3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emf"/><Relationship Id="rId3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emf"/><Relationship Id="rId3" Type="http://schemas.openxmlformats.org/officeDocument/2006/relationships/image" Target="../media/image13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.jpg"/><Relationship Id="rId3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jp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30.png"/><Relationship Id="rId1" Type="http://schemas.microsoft.com/office/2007/relationships/media" Target="../media/media1.mpg"/><Relationship Id="rId2" Type="http://schemas.openxmlformats.org/officeDocument/2006/relationships/video" Target="../media/media1.mp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jp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jp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jpeg"/><Relationship Id="rId3" Type="http://schemas.openxmlformats.org/officeDocument/2006/relationships/image" Target="../media/image33.jp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.jp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audio" Target="../media/audio3.bin"/><Relationship Id="rId3" Type="http://schemas.openxmlformats.org/officeDocument/2006/relationships/image" Target="../media/image34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jpg"/><Relationship Id="rId3" Type="http://schemas.openxmlformats.org/officeDocument/2006/relationships/image" Target="../media/image36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jpg"/><Relationship Id="rId3" Type="http://schemas.openxmlformats.org/officeDocument/2006/relationships/image" Target="../media/image36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Relationship Id="rId3" Type="http://schemas.openxmlformats.org/officeDocument/2006/relationships/image" Target="../media/image36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audio" Target="../media/audio3.bin"/><Relationship Id="rId3" Type="http://schemas.openxmlformats.org/officeDocument/2006/relationships/image" Target="../media/image3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emf"/><Relationship Id="rId3" Type="http://schemas.openxmlformats.org/officeDocument/2006/relationships/image" Target="../media/image8.em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audio" Target="../media/audio3.bin"/><Relationship Id="rId3" Type="http://schemas.openxmlformats.org/officeDocument/2006/relationships/image" Target="../media/image36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audio" Target="../media/audio3.bin"/><Relationship Id="rId3" Type="http://schemas.openxmlformats.org/officeDocument/2006/relationships/image" Target="../media/image34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audio" Target="../media/audio4.bin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audio" Target="../media/audio3.bin"/><Relationship Id="rId3" Type="http://schemas.openxmlformats.org/officeDocument/2006/relationships/image" Target="../media/image34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.jp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audio" Target="../media/audio1.bin"/><Relationship Id="rId3" Type="http://schemas.openxmlformats.org/officeDocument/2006/relationships/audio" Target="../media/audio3.bin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audio" Target="../media/audio3.bin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8.emf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emf"/><Relationship Id="rId3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858000" cy="480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2053" name="Rectangle 5"/>
          <p:cNvSpPr>
            <a:spLocks noChangeArrowheads="1"/>
          </p:cNvSpPr>
          <p:nvPr/>
        </p:nvSpPr>
        <p:spPr bwMode="auto">
          <a:xfrm>
            <a:off x="345361" y="4800600"/>
            <a:ext cx="6183153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6000">
                <a:latin typeface="Arial Black"/>
                <a:cs typeface="Arial Black"/>
              </a:rPr>
              <a:t>Clínica de </a:t>
            </a:r>
          </a:p>
          <a:p>
            <a:pPr algn="ctr"/>
            <a:r>
              <a:rPr lang="en-US" sz="6000">
                <a:latin typeface="Arial Black"/>
                <a:cs typeface="Arial Black"/>
              </a:rPr>
              <a:t>pronunciación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514600" y="7467600"/>
            <a:ext cx="17830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Dirigida por: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219200" y="6781800"/>
            <a:ext cx="4378422" cy="646331"/>
          </a:xfrm>
          <a:prstGeom prst="rect">
            <a:avLst/>
          </a:prstGeom>
          <a:solidFill>
            <a:srgbClr val="FFFF00"/>
          </a:solidFill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3600" b="1"/>
              <a:t>Lunes 5:</a:t>
            </a:r>
            <a:r>
              <a:rPr lang="en-US" sz="3600" b="1">
                <a:solidFill>
                  <a:srgbClr val="FF0000"/>
                </a:solidFill>
              </a:rPr>
              <a:t>45</a:t>
            </a:r>
            <a:r>
              <a:rPr lang="en-US" sz="3600" b="1"/>
              <a:t> MBH 303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759083" y="4419600"/>
            <a:ext cx="1279517" cy="584776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>
                <a:latin typeface="Arial Black"/>
                <a:cs typeface="Arial Black"/>
              </a:rPr>
              <a:t>20</a:t>
            </a:r>
            <a:r>
              <a:rPr lang="en-US" sz="3200">
                <a:solidFill>
                  <a:srgbClr val="FF0000"/>
                </a:solidFill>
                <a:latin typeface="Arial Black"/>
                <a:cs typeface="Arial Black"/>
              </a:rPr>
              <a:t>15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6218" y="8001001"/>
            <a:ext cx="1112982" cy="111298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3219" y="8013700"/>
            <a:ext cx="1143000" cy="11303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6419" y="8008545"/>
            <a:ext cx="1066800" cy="113545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 rot="21284630">
            <a:off x="3657600" y="2057400"/>
            <a:ext cx="1676400" cy="1384995"/>
          </a:xfrm>
          <a:prstGeom prst="rect">
            <a:avLst/>
          </a:prstGeom>
          <a:solidFill>
            <a:srgbClr val="66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/>
              <a:t>Para todos los niveles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-2057400" y="5486400"/>
            <a:ext cx="1594757" cy="830997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/>
              <a:t>MBH 220</a:t>
            </a:r>
          </a:p>
          <a:p>
            <a:r>
              <a:rPr lang="en-US"/>
              <a:t>m</a:t>
            </a:r>
            <a:r>
              <a:rPr lang="en-US"/>
              <a:t>ás grande</a:t>
            </a:r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>
            <a:off x="0" y="0"/>
            <a:ext cx="6858000" cy="9144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5245100"/>
            <a:ext cx="2946400" cy="2679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</p:pic>
      <p:sp>
        <p:nvSpPr>
          <p:cNvPr id="12" name="Rectangle 3"/>
          <p:cNvSpPr>
            <a:spLocks noChangeArrowheads="1"/>
          </p:cNvSpPr>
          <p:nvPr/>
        </p:nvSpPr>
        <p:spPr bwMode="auto">
          <a:xfrm>
            <a:off x="609600" y="2743200"/>
            <a:ext cx="5334000" cy="1920875"/>
          </a:xfrm>
          <a:prstGeom prst="rect">
            <a:avLst/>
          </a:prstGeom>
          <a:solidFill>
            <a:srgbClr val="FFF81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tabLst>
                <a:tab pos="2184400" algn="l"/>
              </a:tabLst>
              <a:defRPr/>
            </a:pPr>
            <a:r>
              <a:rPr lang="en-US" sz="6000" b="1">
                <a:solidFill>
                  <a:srgbClr val="FF1739"/>
                </a:solidFill>
                <a:latin typeface="Times" charset="0"/>
                <a:cs typeface="+mn-cs"/>
              </a:rPr>
              <a:t>Ar	</a:t>
            </a:r>
            <a:r>
              <a:rPr lang="en-US" sz="4400" b="1">
                <a:latin typeface="Times" charset="0"/>
                <a:cs typeface="+mn-cs"/>
              </a:rPr>
              <a:t>nold</a:t>
            </a:r>
            <a:r>
              <a:rPr lang="en-US" sz="6000" b="1">
                <a:latin typeface="Times" charset="0"/>
                <a:cs typeface="+mn-cs"/>
              </a:rPr>
              <a:t> </a:t>
            </a:r>
          </a:p>
          <a:p>
            <a:pPr>
              <a:tabLst>
                <a:tab pos="2184400" algn="l"/>
              </a:tabLst>
              <a:defRPr/>
            </a:pPr>
            <a:r>
              <a:rPr lang="en-US" sz="6000" b="1">
                <a:solidFill>
                  <a:srgbClr val="FF1739"/>
                </a:solidFill>
                <a:latin typeface="Times" charset="0"/>
                <a:cs typeface="+mn-cs"/>
              </a:rPr>
              <a:t>Schw	</a:t>
            </a:r>
            <a:r>
              <a:rPr lang="en-US" sz="4400" b="1">
                <a:latin typeface="Times" charset="0"/>
                <a:cs typeface="+mn-cs"/>
              </a:rPr>
              <a:t>arzenegg</a:t>
            </a:r>
            <a:r>
              <a:rPr lang="en-US" sz="6000" b="1">
                <a:solidFill>
                  <a:srgbClr val="FF1739"/>
                </a:solidFill>
                <a:latin typeface="Times" charset="0"/>
                <a:cs typeface="+mn-cs"/>
              </a:rPr>
              <a:t>er</a:t>
            </a:r>
            <a:endParaRPr lang="en-US" sz="5400" b="1">
              <a:latin typeface="Times" charset="0"/>
              <a:cs typeface="+mn-cs"/>
            </a:endParaRPr>
          </a:p>
        </p:txBody>
      </p:sp>
      <p:sp>
        <p:nvSpPr>
          <p:cNvPr id="13" name="Rectangle 4"/>
          <p:cNvSpPr>
            <a:spLocks noChangeArrowheads="1"/>
          </p:cNvSpPr>
          <p:nvPr/>
        </p:nvSpPr>
        <p:spPr bwMode="auto">
          <a:xfrm>
            <a:off x="609600" y="381000"/>
            <a:ext cx="5410200" cy="2105025"/>
          </a:xfrm>
          <a:prstGeom prst="rect">
            <a:avLst/>
          </a:prstGeom>
          <a:solidFill>
            <a:srgbClr val="FFF81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tabLst>
                <a:tab pos="2184400" algn="l"/>
                <a:tab pos="4114800" algn="l"/>
              </a:tabLst>
              <a:defRPr/>
            </a:pPr>
            <a:r>
              <a:rPr lang="en-US" sz="6600" b="1">
                <a:solidFill>
                  <a:srgbClr val="FF1739"/>
                </a:solidFill>
                <a:latin typeface="Times" charset="0"/>
                <a:cs typeface="+mn-cs"/>
              </a:rPr>
              <a:t>Ar	</a:t>
            </a:r>
            <a:r>
              <a:rPr lang="en-US" sz="4800" b="1">
                <a:latin typeface="Times" charset="0"/>
                <a:cs typeface="+mn-cs"/>
              </a:rPr>
              <a:t>min</a:t>
            </a:r>
            <a:r>
              <a:rPr lang="en-US" sz="6600" b="1">
                <a:latin typeface="Times" charset="0"/>
                <a:cs typeface="+mn-cs"/>
              </a:rPr>
              <a:t> </a:t>
            </a:r>
          </a:p>
          <a:p>
            <a:pPr>
              <a:tabLst>
                <a:tab pos="2184400" algn="l"/>
                <a:tab pos="4114800" algn="l"/>
              </a:tabLst>
              <a:defRPr/>
            </a:pPr>
            <a:r>
              <a:rPr lang="en-US" sz="6600" b="1">
                <a:solidFill>
                  <a:srgbClr val="FF1739"/>
                </a:solidFill>
                <a:latin typeface="Times" charset="0"/>
                <a:cs typeface="+mn-cs"/>
              </a:rPr>
              <a:t>Schw	</a:t>
            </a:r>
            <a:r>
              <a:rPr lang="en-US" sz="4800" b="1">
                <a:latin typeface="Times" charset="0"/>
                <a:cs typeface="+mn-cs"/>
              </a:rPr>
              <a:t>egl	</a:t>
            </a:r>
            <a:r>
              <a:rPr lang="en-US" sz="6600" b="1">
                <a:solidFill>
                  <a:srgbClr val="FF1739"/>
                </a:solidFill>
                <a:latin typeface="Times" charset="0"/>
                <a:cs typeface="+mn-cs"/>
              </a:rPr>
              <a:t>er</a:t>
            </a:r>
            <a:endParaRPr lang="en-US" sz="6600" b="1">
              <a:latin typeface="Times" charset="0"/>
              <a:cs typeface="+mn-cs"/>
            </a:endParaRPr>
          </a:p>
        </p:txBody>
      </p:sp>
      <p:pic>
        <p:nvPicPr>
          <p:cNvPr id="14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4940300"/>
            <a:ext cx="2346325" cy="294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</p:pic>
      <p:sp>
        <p:nvSpPr>
          <p:cNvPr id="15" name="Rectangle 6"/>
          <p:cNvSpPr>
            <a:spLocks noChangeArrowheads="1"/>
          </p:cNvSpPr>
          <p:nvPr/>
        </p:nvSpPr>
        <p:spPr bwMode="auto">
          <a:xfrm>
            <a:off x="2354263" y="542925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endParaRPr lang="en-US" b="1">
              <a:latin typeface="Times" charset="0"/>
              <a:cs typeface="+mn-cs"/>
            </a:endParaRPr>
          </a:p>
        </p:txBody>
      </p:sp>
      <p:pic>
        <p:nvPicPr>
          <p:cNvPr id="16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4787900"/>
            <a:ext cx="828675" cy="1003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</p:pic>
      <p:sp>
        <p:nvSpPr>
          <p:cNvPr id="17" name="Rectangle 9"/>
          <p:cNvSpPr>
            <a:spLocks noChangeArrowheads="1"/>
          </p:cNvSpPr>
          <p:nvPr/>
        </p:nvSpPr>
        <p:spPr bwMode="auto">
          <a:xfrm>
            <a:off x="381000" y="304800"/>
            <a:ext cx="2438400" cy="4495800"/>
          </a:xfrm>
          <a:prstGeom prst="rect">
            <a:avLst/>
          </a:prstGeom>
          <a:noFill/>
          <a:ln w="57150">
            <a:solidFill>
              <a:schemeClr val="accent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endParaRPr lang="en-US">
              <a:solidFill>
                <a:schemeClr val="accent2"/>
              </a:solidFill>
              <a:latin typeface="Times" charset="0"/>
              <a:cs typeface="+mn-cs"/>
            </a:endParaRPr>
          </a:p>
        </p:txBody>
      </p:sp>
      <p:sp>
        <p:nvSpPr>
          <p:cNvPr id="18" name="Rectangle 10"/>
          <p:cNvSpPr>
            <a:spLocks noChangeArrowheads="1"/>
          </p:cNvSpPr>
          <p:nvPr/>
        </p:nvSpPr>
        <p:spPr bwMode="auto">
          <a:xfrm>
            <a:off x="4724400" y="304800"/>
            <a:ext cx="1447800" cy="4495800"/>
          </a:xfrm>
          <a:prstGeom prst="rect">
            <a:avLst/>
          </a:prstGeom>
          <a:noFill/>
          <a:ln w="57150">
            <a:solidFill>
              <a:schemeClr val="accent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endParaRPr lang="en-US">
              <a:solidFill>
                <a:schemeClr val="accent2"/>
              </a:solidFill>
              <a:latin typeface="Times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5666050"/>
      </p:ext>
    </p:extLst>
  </p:cSld>
  <p:clrMapOvr>
    <a:masterClrMapping/>
  </p:clrMapOvr>
  <p:transition xmlns:p14="http://schemas.microsoft.com/office/powerpoint/2010/main">
    <p:random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75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Typewriter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75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75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Typewriter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0"/>
                            </p:stCondLst>
                            <p:childTnLst>
                              <p:par>
                                <p:cTn id="19" presetID="17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500"/>
                            </p:stCondLst>
                            <p:childTnLst>
                              <p:par>
                                <p:cTn id="26" presetID="17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6000"/>
                            </p:stCondLst>
                            <p:childTnLst>
                              <p:par>
                                <p:cTn id="33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6500"/>
                            </p:stCondLst>
                            <p:childTnLst>
                              <p:par>
                                <p:cTn id="38" presetID="7" presetClass="entr" presetSubtype="2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 autoUpdateAnimBg="0" advAuto="0"/>
      <p:bldP spid="13" grpId="0" build="p" autoUpdateAnimBg="0" advAuto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9780470421925_500X500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41" b="2941"/>
          <a:stretch>
            <a:fillRect/>
          </a:stretch>
        </p:blipFill>
        <p:spPr>
          <a:xfrm>
            <a:off x="-762000" y="0"/>
            <a:ext cx="8491249" cy="9125527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4600" y="5867400"/>
            <a:ext cx="1861444" cy="1841500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7415287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1447800" y="1066800"/>
            <a:ext cx="38100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4800" b="1">
                <a:solidFill>
                  <a:srgbClr val="800080"/>
                </a:solidFill>
              </a:rPr>
              <a:t>Middlebury</a:t>
            </a:r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057400"/>
            <a:ext cx="4709006" cy="3048000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600" y="4419600"/>
            <a:ext cx="1553343" cy="1536700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0" name="TextBox 9"/>
          <p:cNvSpPr txBox="1"/>
          <p:nvPr/>
        </p:nvSpPr>
        <p:spPr>
          <a:xfrm>
            <a:off x="838200" y="7924800"/>
            <a:ext cx="55528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/>
              <a:t>Cursos graduados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743200" y="5486400"/>
            <a:ext cx="110799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/>
              <a:t>2010</a:t>
            </a:r>
          </a:p>
          <a:p>
            <a:r>
              <a:rPr lang="en-US" sz="3600" b="1"/>
              <a:t>2011</a:t>
            </a:r>
          </a:p>
          <a:p>
            <a:r>
              <a:rPr lang="en-US" sz="3600" b="1"/>
              <a:t>2013</a:t>
            </a:r>
          </a:p>
          <a:p>
            <a:r>
              <a:rPr lang="en-US" sz="3600" b="1">
                <a:solidFill>
                  <a:srgbClr val="FF0000"/>
                </a:solidFill>
              </a:rPr>
              <a:t>2015</a:t>
            </a:r>
          </a:p>
        </p:txBody>
      </p:sp>
    </p:spTree>
    <p:extLst>
      <p:ext uri="{BB962C8B-B14F-4D97-AF65-F5344CB8AC3E}">
        <p14:creationId xmlns:p14="http://schemas.microsoft.com/office/powerpoint/2010/main" val="31501140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3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ChangeArrowheads="1"/>
          </p:cNvSpPr>
          <p:nvPr/>
        </p:nvSpPr>
        <p:spPr bwMode="auto">
          <a:xfrm>
            <a:off x="0" y="0"/>
            <a:ext cx="6858000" cy="1292662"/>
          </a:xfrm>
          <a:prstGeom prst="rect">
            <a:avLst/>
          </a:prstGeom>
          <a:solidFill>
            <a:srgbClr val="6666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defRPr/>
            </a:pPr>
            <a:endParaRPr lang="en-US" sz="1800">
              <a:solidFill>
                <a:schemeClr val="accent1"/>
              </a:solidFill>
              <a:latin typeface="Arial Black"/>
              <a:cs typeface="Arial Black"/>
            </a:endParaRPr>
          </a:p>
          <a:p>
            <a:pPr algn="ctr">
              <a:defRPr/>
            </a:pPr>
            <a:r>
              <a:rPr lang="en-US" sz="4800">
                <a:solidFill>
                  <a:schemeClr val="accent1"/>
                </a:solidFill>
                <a:latin typeface="Arial Black"/>
                <a:cs typeface="Arial Black"/>
              </a:rPr>
              <a:t>Univ. of California</a:t>
            </a:r>
          </a:p>
          <a:p>
            <a:pPr algn="ctr">
              <a:defRPr/>
            </a:pPr>
            <a:endParaRPr lang="en-US" sz="1100">
              <a:solidFill>
                <a:schemeClr val="accent1"/>
              </a:solidFill>
              <a:latin typeface="Arial Black"/>
              <a:cs typeface="Arial Black"/>
            </a:endParaRPr>
          </a:p>
        </p:txBody>
      </p:sp>
      <p:sp>
        <p:nvSpPr>
          <p:cNvPr id="80899" name="Rectangle 3"/>
          <p:cNvSpPr>
            <a:spLocks noChangeArrowheads="1"/>
          </p:cNvSpPr>
          <p:nvPr/>
        </p:nvSpPr>
        <p:spPr bwMode="auto">
          <a:xfrm>
            <a:off x="-31750" y="7848600"/>
            <a:ext cx="6889750" cy="1431161"/>
          </a:xfrm>
          <a:prstGeom prst="rect">
            <a:avLst/>
          </a:prstGeom>
          <a:solidFill>
            <a:srgbClr val="6666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defRPr/>
            </a:pPr>
            <a:endParaRPr lang="en-US" sz="900">
              <a:solidFill>
                <a:schemeClr val="accent1"/>
              </a:solidFill>
              <a:cs typeface="+mn-cs"/>
            </a:endParaRPr>
          </a:p>
          <a:p>
            <a:pPr algn="ctr">
              <a:defRPr/>
            </a:pPr>
            <a:r>
              <a:rPr lang="en-US" sz="7200">
                <a:solidFill>
                  <a:schemeClr val="accent1"/>
                </a:solidFill>
                <a:latin typeface="Arial Black"/>
                <a:cs typeface="Arial Black"/>
              </a:rPr>
              <a:t>Irvine</a:t>
            </a:r>
            <a:endParaRPr lang="en-US" sz="500">
              <a:solidFill>
                <a:schemeClr val="accent1"/>
              </a:solidFill>
              <a:latin typeface="Arial Black"/>
              <a:cs typeface="Arial Black"/>
            </a:endParaRPr>
          </a:p>
          <a:p>
            <a:pPr algn="ctr">
              <a:defRPr/>
            </a:pPr>
            <a:endParaRPr lang="en-US" sz="600">
              <a:solidFill>
                <a:schemeClr val="accent1"/>
              </a:solidFill>
              <a:cs typeface="+mn-cs"/>
            </a:endParaRPr>
          </a:p>
        </p:txBody>
      </p:sp>
      <p:pic>
        <p:nvPicPr>
          <p:cNvPr id="8090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95400"/>
            <a:ext cx="6858000" cy="6727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</p:pic>
      <p:sp>
        <p:nvSpPr>
          <p:cNvPr id="80901" name="Rectangle 5"/>
          <p:cNvSpPr>
            <a:spLocks noChangeArrowheads="1"/>
          </p:cNvSpPr>
          <p:nvPr/>
        </p:nvSpPr>
        <p:spPr bwMode="auto">
          <a:xfrm>
            <a:off x="1905000" y="4724400"/>
            <a:ext cx="152400" cy="152400"/>
          </a:xfrm>
          <a:prstGeom prst="rect">
            <a:avLst/>
          </a:prstGeom>
          <a:solidFill>
            <a:srgbClr val="FF0000"/>
          </a:solidFill>
          <a:ln w="28575">
            <a:solidFill>
              <a:srgbClr val="FFFF66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80902" name="Rectangle 6"/>
          <p:cNvSpPr>
            <a:spLocks noChangeArrowheads="1"/>
          </p:cNvSpPr>
          <p:nvPr/>
        </p:nvSpPr>
        <p:spPr bwMode="auto">
          <a:xfrm>
            <a:off x="2743200" y="4343400"/>
            <a:ext cx="946150" cy="414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800">
                <a:solidFill>
                  <a:schemeClr val="bg1"/>
                </a:solidFill>
                <a:cs typeface="+mn-cs"/>
              </a:rPr>
              <a:t>U.S.A.</a:t>
            </a:r>
          </a:p>
        </p:txBody>
      </p:sp>
      <p:sp>
        <p:nvSpPr>
          <p:cNvPr id="80903" name="Rectangle 7"/>
          <p:cNvSpPr>
            <a:spLocks noChangeArrowheads="1"/>
          </p:cNvSpPr>
          <p:nvPr/>
        </p:nvSpPr>
        <p:spPr bwMode="auto">
          <a:xfrm>
            <a:off x="2514600" y="5486400"/>
            <a:ext cx="984250" cy="379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600">
                <a:solidFill>
                  <a:schemeClr val="bg1"/>
                </a:solidFill>
                <a:cs typeface="+mn-cs"/>
              </a:rPr>
              <a:t>Mexico</a:t>
            </a:r>
          </a:p>
        </p:txBody>
      </p:sp>
      <p:sp>
        <p:nvSpPr>
          <p:cNvPr id="80904" name="Rectangle 8"/>
          <p:cNvSpPr>
            <a:spLocks noChangeArrowheads="1"/>
          </p:cNvSpPr>
          <p:nvPr/>
        </p:nvSpPr>
        <p:spPr bwMode="auto">
          <a:xfrm>
            <a:off x="0" y="1371600"/>
            <a:ext cx="914400" cy="6096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80905" name="Rectangle 9"/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ect">
            <a:avLst/>
          </a:prstGeom>
          <a:noFill/>
          <a:ln w="76200">
            <a:solidFill>
              <a:srgbClr val="00FF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80906" name="AutoShape 10"/>
          <p:cNvSpPr>
            <a:spLocks noChangeArrowheads="1"/>
          </p:cNvSpPr>
          <p:nvPr/>
        </p:nvSpPr>
        <p:spPr bwMode="auto">
          <a:xfrm>
            <a:off x="0" y="2971800"/>
            <a:ext cx="1600200" cy="1295400"/>
          </a:xfrm>
          <a:prstGeom prst="wedgeEllipseCallout">
            <a:avLst>
              <a:gd name="adj1" fmla="val 57042"/>
              <a:gd name="adj2" fmla="val 77819"/>
            </a:avLst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lang="en-US" sz="1800">
                <a:cs typeface="+mn-cs"/>
              </a:rPr>
              <a:t>Southern</a:t>
            </a:r>
          </a:p>
          <a:p>
            <a:pPr algn="ctr">
              <a:defRPr/>
            </a:pPr>
            <a:r>
              <a:rPr lang="en-US" sz="1800">
                <a:cs typeface="+mn-cs"/>
              </a:rPr>
              <a:t>California</a:t>
            </a:r>
          </a:p>
        </p:txBody>
      </p:sp>
      <p:sp>
        <p:nvSpPr>
          <p:cNvPr id="80907" name="Rectangle 11"/>
          <p:cNvSpPr>
            <a:spLocks noChangeArrowheads="1"/>
          </p:cNvSpPr>
          <p:nvPr/>
        </p:nvSpPr>
        <p:spPr bwMode="auto">
          <a:xfrm>
            <a:off x="1752600" y="4597400"/>
            <a:ext cx="457200" cy="381000"/>
          </a:xfrm>
          <a:prstGeom prst="rect">
            <a:avLst/>
          </a:prstGeom>
          <a:noFill/>
          <a:ln w="57150">
            <a:solidFill>
              <a:schemeClr val="accent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873067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0" fill="hold"/>
                                        <p:tgtEl>
                                          <p:spTgt spid="809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0" fill="hold"/>
                                        <p:tgtEl>
                                          <p:spTgt spid="809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90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>
            <a:off x="0" y="0"/>
            <a:ext cx="6858000" cy="9144000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858000" cy="4168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</p:pic>
      <p:pic>
        <p:nvPicPr>
          <p:cNvPr id="11" name="Picture 3" descr="staedtliWillisau.jpg                                           0007482BMacintosh HD                   BFE12426: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5463" y="2362200"/>
            <a:ext cx="3792537" cy="3962400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5"/>
          <p:cNvSpPr>
            <a:spLocks noChangeArrowheads="1"/>
          </p:cNvSpPr>
          <p:nvPr/>
        </p:nvSpPr>
        <p:spPr bwMode="auto">
          <a:xfrm>
            <a:off x="4191000" y="2514600"/>
            <a:ext cx="1270000" cy="450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000">
                <a:solidFill>
                  <a:schemeClr val="accent1"/>
                </a:solidFill>
                <a:cs typeface="+mn-cs"/>
              </a:rPr>
              <a:t>Willisau</a:t>
            </a:r>
          </a:p>
        </p:txBody>
      </p:sp>
      <p:sp>
        <p:nvSpPr>
          <p:cNvPr id="13" name="Rectangle 6"/>
          <p:cNvSpPr>
            <a:spLocks noChangeArrowheads="1"/>
          </p:cNvSpPr>
          <p:nvPr/>
        </p:nvSpPr>
        <p:spPr bwMode="auto">
          <a:xfrm>
            <a:off x="-1766888" y="7350125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defRPr/>
            </a:pPr>
            <a:endParaRPr lang="en-US">
              <a:latin typeface="Simoncini Garamond Italic" charset="0"/>
              <a:cs typeface="+mn-cs"/>
            </a:endParaRPr>
          </a:p>
        </p:txBody>
      </p:sp>
      <p:pic>
        <p:nvPicPr>
          <p:cNvPr id="14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5638800"/>
            <a:ext cx="4267200" cy="3155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15" name="Rectangle 7"/>
          <p:cNvSpPr>
            <a:spLocks noChangeArrowheads="1"/>
          </p:cNvSpPr>
          <p:nvPr/>
        </p:nvSpPr>
        <p:spPr bwMode="auto">
          <a:xfrm>
            <a:off x="282828" y="4419600"/>
            <a:ext cx="2536572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6000" b="1"/>
              <a:t>SUIZA</a:t>
            </a:r>
            <a:endParaRPr lang="en-US" sz="4000" b="1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2819400" y="1270337"/>
            <a:ext cx="5943600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6000" b="1"/>
              <a:t>Switzerland</a:t>
            </a:r>
            <a:endParaRPr lang="en-US" sz="4000" b="1"/>
          </a:p>
        </p:txBody>
      </p:sp>
    </p:spTree>
    <p:extLst>
      <p:ext uri="{BB962C8B-B14F-4D97-AF65-F5344CB8AC3E}">
        <p14:creationId xmlns:p14="http://schemas.microsoft.com/office/powerpoint/2010/main" val="627513759"/>
      </p:ext>
    </p:extLst>
  </p:cSld>
  <p:clrMapOvr>
    <a:masterClrMapping/>
  </p:clrMapOvr>
  <p:transition xmlns:p14="http://schemas.microsoft.com/office/powerpoint/2010/main" spd="med">
    <p:random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35806184" presetClass="entr" presetSubtype="0" fill="hold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858000" cy="6235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</p:pic>
      <p:sp>
        <p:nvSpPr>
          <p:cNvPr id="22532" name="Rectangle 4"/>
          <p:cNvSpPr>
            <a:spLocks noChangeArrowheads="1"/>
          </p:cNvSpPr>
          <p:nvPr/>
        </p:nvSpPr>
        <p:spPr bwMode="auto">
          <a:xfrm>
            <a:off x="1371600" y="268069"/>
            <a:ext cx="1313355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3600" b="1">
                <a:cs typeface="+mn-cs"/>
              </a:rPr>
              <a:t>inglés</a:t>
            </a:r>
          </a:p>
        </p:txBody>
      </p:sp>
      <p:sp>
        <p:nvSpPr>
          <p:cNvPr id="22533" name="Rectangle 5"/>
          <p:cNvSpPr>
            <a:spLocks noChangeArrowheads="1"/>
          </p:cNvSpPr>
          <p:nvPr/>
        </p:nvSpPr>
        <p:spPr bwMode="auto">
          <a:xfrm>
            <a:off x="4267200" y="762000"/>
            <a:ext cx="1672678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3600" b="1">
                <a:cs typeface="+mn-cs"/>
              </a:rPr>
              <a:t>español</a:t>
            </a:r>
          </a:p>
        </p:txBody>
      </p:sp>
      <p:sp>
        <p:nvSpPr>
          <p:cNvPr id="22534" name="Rectangle 6"/>
          <p:cNvSpPr>
            <a:spLocks noChangeArrowheads="1"/>
          </p:cNvSpPr>
          <p:nvPr/>
        </p:nvSpPr>
        <p:spPr bwMode="auto">
          <a:xfrm>
            <a:off x="1143000" y="3048000"/>
            <a:ext cx="2159816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3600" b="1">
                <a:cs typeface="+mn-cs"/>
              </a:rPr>
              <a:t>portugués</a:t>
            </a:r>
          </a:p>
        </p:txBody>
      </p:sp>
      <p:sp>
        <p:nvSpPr>
          <p:cNvPr id="22535" name="Rectangle 7"/>
          <p:cNvSpPr>
            <a:spLocks noChangeArrowheads="1"/>
          </p:cNvSpPr>
          <p:nvPr/>
        </p:nvSpPr>
        <p:spPr bwMode="auto">
          <a:xfrm>
            <a:off x="3657600" y="2590800"/>
            <a:ext cx="24082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3600" b="1">
                <a:cs typeface="+mn-cs"/>
              </a:rPr>
              <a:t>palenquero</a:t>
            </a:r>
          </a:p>
        </p:txBody>
      </p:sp>
      <p:sp>
        <p:nvSpPr>
          <p:cNvPr id="22536" name="Rectangle 8"/>
          <p:cNvSpPr>
            <a:spLocks noChangeArrowheads="1"/>
          </p:cNvSpPr>
          <p:nvPr/>
        </p:nvSpPr>
        <p:spPr bwMode="auto">
          <a:xfrm>
            <a:off x="3962400" y="4114800"/>
            <a:ext cx="1775696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3600" b="1">
                <a:cs typeface="+mn-cs"/>
              </a:rPr>
              <a:t>kikongo</a:t>
            </a:r>
          </a:p>
        </p:txBody>
      </p:sp>
      <p:pic>
        <p:nvPicPr>
          <p:cNvPr id="22537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4800600"/>
            <a:ext cx="1917700" cy="198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</p:pic>
      <p:sp>
        <p:nvSpPr>
          <p:cNvPr id="22539" name="Rectangle 11"/>
          <p:cNvSpPr>
            <a:spLocks noChangeArrowheads="1"/>
          </p:cNvSpPr>
          <p:nvPr/>
        </p:nvSpPr>
        <p:spPr bwMode="auto">
          <a:xfrm>
            <a:off x="990600" y="4572000"/>
            <a:ext cx="966656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3600" b="1">
                <a:cs typeface="+mn-cs"/>
              </a:rPr>
              <a:t>Etc.</a:t>
            </a:r>
          </a:p>
        </p:txBody>
      </p:sp>
      <p:sp>
        <p:nvSpPr>
          <p:cNvPr id="12" name="Rectangle 9"/>
          <p:cNvSpPr>
            <a:spLocks noChangeArrowheads="1"/>
          </p:cNvSpPr>
          <p:nvPr/>
        </p:nvSpPr>
        <p:spPr bwMode="auto">
          <a:xfrm>
            <a:off x="685800" y="1011237"/>
            <a:ext cx="2736672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3600" b="1">
                <a:cs typeface="+mn-cs"/>
              </a:rPr>
              <a:t>suizo alemán</a:t>
            </a:r>
          </a:p>
        </p:txBody>
      </p:sp>
      <p:sp>
        <p:nvSpPr>
          <p:cNvPr id="13" name="Rectangle 10"/>
          <p:cNvSpPr>
            <a:spLocks noChangeArrowheads="1"/>
          </p:cNvSpPr>
          <p:nvPr/>
        </p:nvSpPr>
        <p:spPr bwMode="auto">
          <a:xfrm>
            <a:off x="4191000" y="1600200"/>
            <a:ext cx="162038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3600" b="1">
                <a:cs typeface="+mn-cs"/>
              </a:rPr>
              <a:t>francés</a:t>
            </a:r>
          </a:p>
        </p:txBody>
      </p:sp>
      <p:sp>
        <p:nvSpPr>
          <p:cNvPr id="14" name="Rectangle 11"/>
          <p:cNvSpPr>
            <a:spLocks noChangeArrowheads="1"/>
          </p:cNvSpPr>
          <p:nvPr/>
        </p:nvSpPr>
        <p:spPr bwMode="auto">
          <a:xfrm>
            <a:off x="1371600" y="3983037"/>
            <a:ext cx="16208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3600" b="1">
                <a:cs typeface="+mn-cs"/>
              </a:rPr>
              <a:t>alemán</a:t>
            </a:r>
          </a:p>
        </p:txBody>
      </p:sp>
      <p:sp>
        <p:nvSpPr>
          <p:cNvPr id="15" name="Rectangle 12"/>
          <p:cNvSpPr>
            <a:spLocks noChangeArrowheads="1"/>
          </p:cNvSpPr>
          <p:nvPr/>
        </p:nvSpPr>
        <p:spPr bwMode="auto">
          <a:xfrm>
            <a:off x="4038600" y="3144837"/>
            <a:ext cx="167245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3600" b="1">
                <a:cs typeface="+mn-cs"/>
              </a:rPr>
              <a:t>italiano</a:t>
            </a:r>
          </a:p>
        </p:txBody>
      </p:sp>
      <p:sp>
        <p:nvSpPr>
          <p:cNvPr id="16" name="Rectangle 13"/>
          <p:cNvSpPr>
            <a:spLocks noChangeArrowheads="1"/>
          </p:cNvSpPr>
          <p:nvPr/>
        </p:nvSpPr>
        <p:spPr bwMode="auto">
          <a:xfrm>
            <a:off x="4495800" y="4800600"/>
            <a:ext cx="1920868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3600" b="1">
                <a:cs typeface="+mn-cs"/>
              </a:rPr>
              <a:t>romansh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828800" y="7239000"/>
            <a:ext cx="324206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/>
              <a:t>Lenguas</a:t>
            </a:r>
          </a:p>
        </p:txBody>
      </p:sp>
    </p:spTree>
    <p:extLst>
      <p:ext uri="{BB962C8B-B14F-4D97-AF65-F5344CB8AC3E}">
        <p14:creationId xmlns:p14="http://schemas.microsoft.com/office/powerpoint/2010/main" val="6223094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1905000" y="3962400"/>
            <a:ext cx="3200400" cy="6096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3" name="Rectangle 2"/>
          <p:cNvSpPr/>
          <p:nvPr/>
        </p:nvSpPr>
        <p:spPr bwMode="auto">
          <a:xfrm>
            <a:off x="1905000" y="4876800"/>
            <a:ext cx="3200400" cy="6096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72183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858000" cy="4916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2053" name="Rectangle 5"/>
          <p:cNvSpPr>
            <a:spLocks noChangeArrowheads="1"/>
          </p:cNvSpPr>
          <p:nvPr/>
        </p:nvSpPr>
        <p:spPr bwMode="auto">
          <a:xfrm>
            <a:off x="6927" y="0"/>
            <a:ext cx="6851073" cy="1938992"/>
          </a:xfrm>
          <a:prstGeom prst="rect">
            <a:avLst/>
          </a:prstGeom>
          <a:solidFill>
            <a:schemeClr val="bg1">
              <a:alpha val="49000"/>
            </a:schemeClr>
          </a:solidFill>
          <a:ln>
            <a:noFill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US" sz="6000">
                <a:latin typeface="Arial Black"/>
                <a:cs typeface="Arial Black"/>
              </a:rPr>
              <a:t>Clínica de </a:t>
            </a:r>
          </a:p>
          <a:p>
            <a:pPr algn="ctr"/>
            <a:r>
              <a:rPr lang="en-US" sz="6000">
                <a:latin typeface="Arial Black"/>
                <a:cs typeface="Arial Black"/>
              </a:rPr>
              <a:t>pronunciación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828800" y="5181600"/>
            <a:ext cx="3129933" cy="1446550"/>
          </a:xfrm>
          <a:prstGeom prst="rect">
            <a:avLst/>
          </a:prstGeom>
          <a:solidFill>
            <a:srgbClr val="FFFF00"/>
          </a:solidFill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8800" b="1"/>
              <a:t>Metas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7697450"/>
            <a:ext cx="6858000" cy="1446550"/>
          </a:xfrm>
          <a:prstGeom prst="rect">
            <a:avLst/>
          </a:prstGeom>
          <a:solidFill>
            <a:srgbClr val="FFFF00"/>
          </a:solidFill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800" b="1"/>
              <a:t>Expectativas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743200" y="6477000"/>
            <a:ext cx="1289936" cy="58477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/>
              <a:t>'Goals'</a:t>
            </a:r>
          </a:p>
        </p:txBody>
      </p:sp>
    </p:spTree>
    <p:extLst>
      <p:ext uri="{BB962C8B-B14F-4D97-AF65-F5344CB8AC3E}">
        <p14:creationId xmlns:p14="http://schemas.microsoft.com/office/powerpoint/2010/main" val="3331941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3000"/>
                            </p:stCondLst>
                            <p:childTnLst>
                              <p:par>
                                <p:cTn id="12" presetID="31" presetClass="entr" presetSubtype="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858000" cy="4916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2053" name="Rectangle 5"/>
          <p:cNvSpPr>
            <a:spLocks noChangeArrowheads="1"/>
          </p:cNvSpPr>
          <p:nvPr/>
        </p:nvSpPr>
        <p:spPr bwMode="auto">
          <a:xfrm>
            <a:off x="6927" y="0"/>
            <a:ext cx="6851073" cy="1938992"/>
          </a:xfrm>
          <a:prstGeom prst="rect">
            <a:avLst/>
          </a:prstGeom>
          <a:solidFill>
            <a:schemeClr val="bg1">
              <a:alpha val="49000"/>
            </a:schemeClr>
          </a:solidFill>
          <a:ln>
            <a:noFill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US" sz="6000">
                <a:latin typeface="Arial Black"/>
                <a:cs typeface="Arial Black"/>
              </a:rPr>
              <a:t>Clínica de </a:t>
            </a:r>
          </a:p>
          <a:p>
            <a:pPr algn="ctr"/>
            <a:r>
              <a:rPr lang="en-US" sz="6000">
                <a:latin typeface="Arial Black"/>
                <a:cs typeface="Arial Black"/>
              </a:rPr>
              <a:t>pronunciación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828800" y="5181600"/>
            <a:ext cx="3129933" cy="1446550"/>
          </a:xfrm>
          <a:prstGeom prst="rect">
            <a:avLst/>
          </a:prstGeom>
          <a:solidFill>
            <a:srgbClr val="FFFF00"/>
          </a:solidFill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8800" b="1"/>
              <a:t>Metas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743200" y="6477000"/>
            <a:ext cx="1289936" cy="58477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/>
              <a:t>'Goals'</a:t>
            </a:r>
          </a:p>
        </p:txBody>
      </p:sp>
      <p:sp>
        <p:nvSpPr>
          <p:cNvPr id="2" name="Right Arrow 1"/>
          <p:cNvSpPr/>
          <p:nvPr/>
        </p:nvSpPr>
        <p:spPr bwMode="auto">
          <a:xfrm>
            <a:off x="2209800" y="7696200"/>
            <a:ext cx="2438400" cy="106680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06771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ooth-extraction-gilbert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05000"/>
            <a:ext cx="6858000" cy="418572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10265" y="304800"/>
            <a:ext cx="6617717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000">
                <a:latin typeface="Arial Black"/>
                <a:cs typeface="Arial Black"/>
              </a:rPr>
              <a:t>Sacar el</a:t>
            </a:r>
          </a:p>
          <a:p>
            <a:pPr algn="ctr"/>
            <a:r>
              <a:rPr lang="en-US" sz="4000">
                <a:latin typeface="Arial Black"/>
                <a:cs typeface="Arial Black"/>
              </a:rPr>
              <a:t>ACENTO EXTRANJERO</a:t>
            </a:r>
            <a:endParaRPr lang="en-US" sz="400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415809"/>
            <a:ext cx="6858000" cy="27051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09600" y="5943600"/>
            <a:ext cx="6013072" cy="923330"/>
          </a:xfrm>
          <a:prstGeom prst="rect">
            <a:avLst/>
          </a:prstGeom>
          <a:solidFill>
            <a:schemeClr val="bg1"/>
          </a:solidFill>
          <a:ln w="57150" cmpd="sng"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5400" b="1">
                <a:solidFill>
                  <a:srgbClr val="FF0000"/>
                </a:solidFill>
              </a:rPr>
              <a:t>¡Hola, chica bonita!</a:t>
            </a:r>
          </a:p>
        </p:txBody>
      </p:sp>
    </p:spTree>
    <p:extLst>
      <p:ext uri="{BB962C8B-B14F-4D97-AF65-F5344CB8AC3E}">
        <p14:creationId xmlns:p14="http://schemas.microsoft.com/office/powerpoint/2010/main" val="39815443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5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accel="100000" fill="hold">
                                          <p:stCondLst>
                                            <p:cond delay="45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5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6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alphaModFix amt="5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858000" cy="480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2053" name="Rectangle 5"/>
          <p:cNvSpPr>
            <a:spLocks noChangeArrowheads="1"/>
          </p:cNvSpPr>
          <p:nvPr/>
        </p:nvSpPr>
        <p:spPr bwMode="auto">
          <a:xfrm>
            <a:off x="457200" y="5029200"/>
            <a:ext cx="6032421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4400">
                <a:latin typeface="Arial Black"/>
                <a:cs typeface="Arial Black"/>
              </a:rPr>
              <a:t>Clínica dirigida por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759083" y="4419600"/>
            <a:ext cx="1279517" cy="584776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>
                <a:latin typeface="Arial Black"/>
                <a:cs typeface="Arial Black"/>
              </a:rPr>
              <a:t>20</a:t>
            </a:r>
            <a:r>
              <a:rPr lang="en-US" sz="3200">
                <a:solidFill>
                  <a:srgbClr val="FF0000"/>
                </a:solidFill>
                <a:latin typeface="Arial Black"/>
                <a:cs typeface="Arial Black"/>
              </a:rPr>
              <a:t>15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0115" y="5904956"/>
            <a:ext cx="2009285" cy="200928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5904956"/>
            <a:ext cx="1925912" cy="204985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33400" y="8114756"/>
            <a:ext cx="179327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>
                <a:latin typeface="Arial Black"/>
                <a:cs typeface="Arial Black"/>
              </a:rPr>
              <a:t>Joseph</a:t>
            </a:r>
            <a:endParaRPr lang="en-US" sz="3200"/>
          </a:p>
        </p:txBody>
      </p:sp>
      <p:sp>
        <p:nvSpPr>
          <p:cNvPr id="12" name="TextBox 11"/>
          <p:cNvSpPr txBox="1"/>
          <p:nvPr/>
        </p:nvSpPr>
        <p:spPr>
          <a:xfrm>
            <a:off x="4572000" y="8114756"/>
            <a:ext cx="228920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>
                <a:latin typeface="Arial Black"/>
                <a:cs typeface="Arial Black"/>
              </a:rPr>
              <a:t>Fernando</a:t>
            </a:r>
            <a:endParaRPr lang="en-US" sz="3200"/>
          </a:p>
        </p:txBody>
      </p:sp>
      <p:sp>
        <p:nvSpPr>
          <p:cNvPr id="13" name="TextBox 12"/>
          <p:cNvSpPr txBox="1"/>
          <p:nvPr/>
        </p:nvSpPr>
        <p:spPr>
          <a:xfrm>
            <a:off x="2816219" y="8119188"/>
            <a:ext cx="152718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>
                <a:latin typeface="Arial Black"/>
                <a:cs typeface="Arial Black"/>
              </a:rPr>
              <a:t>Armin</a:t>
            </a:r>
            <a:endParaRPr lang="en-US" sz="320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38400" y="5867400"/>
            <a:ext cx="2057400" cy="206719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028431" y="8610600"/>
            <a:ext cx="8003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USA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124200" y="8606135"/>
            <a:ext cx="8771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Suiza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166052" y="8610600"/>
            <a:ext cx="10823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España</a:t>
            </a:r>
          </a:p>
        </p:txBody>
      </p:sp>
    </p:spTree>
    <p:extLst>
      <p:ext uri="{BB962C8B-B14F-4D97-AF65-F5344CB8AC3E}">
        <p14:creationId xmlns:p14="http://schemas.microsoft.com/office/powerpoint/2010/main" val="18102429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4000"/>
                            </p:stCondLst>
                            <p:childTnLst>
                              <p:par>
                                <p:cTn id="12" presetID="3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8000"/>
                            </p:stCondLst>
                            <p:childTnLst>
                              <p:par>
                                <p:cTn id="19" presetID="3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858000" cy="4916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2053" name="Rectangle 5"/>
          <p:cNvSpPr>
            <a:spLocks noChangeArrowheads="1"/>
          </p:cNvSpPr>
          <p:nvPr/>
        </p:nvSpPr>
        <p:spPr bwMode="auto">
          <a:xfrm>
            <a:off x="6927" y="0"/>
            <a:ext cx="6851073" cy="1938992"/>
          </a:xfrm>
          <a:prstGeom prst="rect">
            <a:avLst/>
          </a:prstGeom>
          <a:solidFill>
            <a:schemeClr val="bg1">
              <a:alpha val="49000"/>
            </a:schemeClr>
          </a:solidFill>
          <a:ln>
            <a:noFill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US" sz="6000">
                <a:latin typeface="Arial Black"/>
                <a:cs typeface="Arial Black"/>
              </a:rPr>
              <a:t>Clínica de </a:t>
            </a:r>
          </a:p>
          <a:p>
            <a:pPr algn="ctr"/>
            <a:r>
              <a:rPr lang="en-US" sz="6000">
                <a:latin typeface="Arial Black"/>
                <a:cs typeface="Arial Black"/>
              </a:rPr>
              <a:t>pronunciación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7697450"/>
            <a:ext cx="6858000" cy="1446550"/>
          </a:xfrm>
          <a:prstGeom prst="rect">
            <a:avLst/>
          </a:prstGeom>
          <a:solidFill>
            <a:srgbClr val="FFFF00"/>
          </a:solidFill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800" b="1"/>
              <a:t>Expectativas</a:t>
            </a:r>
          </a:p>
        </p:txBody>
      </p:sp>
    </p:spTree>
    <p:extLst>
      <p:ext uri="{BB962C8B-B14F-4D97-AF65-F5344CB8AC3E}">
        <p14:creationId xmlns:p14="http://schemas.microsoft.com/office/powerpoint/2010/main" val="7259172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auto">
          <a:xfrm>
            <a:off x="0" y="0"/>
            <a:ext cx="6858000" cy="91440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720273" y="4191000"/>
            <a:ext cx="612832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>
                <a:solidFill>
                  <a:schemeClr val="bg1"/>
                </a:solidFill>
                <a:latin typeface="Arial Black"/>
                <a:cs typeface="Arial Black"/>
              </a:rPr>
              <a:t>Ninguna</a:t>
            </a:r>
          </a:p>
          <a:p>
            <a:endParaRPr lang="en-US" sz="6000">
              <a:solidFill>
                <a:schemeClr val="bg1"/>
              </a:solidFill>
              <a:latin typeface="Arial Black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33250785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auto">
          <a:xfrm>
            <a:off x="0" y="0"/>
            <a:ext cx="6858000" cy="91440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pic>
        <p:nvPicPr>
          <p:cNvPr id="4" name="Picture 3" descr="downward-years-to-come-nothing-band-590x44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10247"/>
            <a:ext cx="6858000" cy="513768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-2332182" y="7550727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961955" y="6705600"/>
            <a:ext cx="5057845" cy="23083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>
                <a:solidFill>
                  <a:schemeClr val="bg1"/>
                </a:solidFill>
                <a:latin typeface="Arial Black"/>
                <a:cs typeface="Arial Black"/>
              </a:rPr>
              <a:t>Progreso</a:t>
            </a:r>
          </a:p>
          <a:p>
            <a:r>
              <a:rPr lang="en-US" sz="7200">
                <a:solidFill>
                  <a:schemeClr val="bg1"/>
                </a:solidFill>
                <a:latin typeface="Arial Black"/>
                <a:cs typeface="Arial Black"/>
              </a:rPr>
              <a:t>individual</a:t>
            </a:r>
            <a:endParaRPr lang="en-US" sz="4800"/>
          </a:p>
        </p:txBody>
      </p:sp>
      <p:sp>
        <p:nvSpPr>
          <p:cNvPr id="8" name="TextBox 7"/>
          <p:cNvSpPr txBox="1"/>
          <p:nvPr/>
        </p:nvSpPr>
        <p:spPr>
          <a:xfrm>
            <a:off x="-1593273" y="3417455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286000" y="3406914"/>
            <a:ext cx="124933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800">
                <a:solidFill>
                  <a:schemeClr val="bg2">
                    <a:lumMod val="60000"/>
                    <a:lumOff val="40000"/>
                  </a:schemeClr>
                </a:solidFill>
                <a:latin typeface="Arial Black"/>
                <a:cs typeface="Arial Black"/>
              </a:rPr>
              <a:t>mi</a:t>
            </a:r>
          </a:p>
          <a:p>
            <a:pPr algn="ctr"/>
            <a:r>
              <a:rPr lang="en-US" sz="1800">
                <a:solidFill>
                  <a:schemeClr val="bg2">
                    <a:lumMod val="60000"/>
                    <a:lumOff val="40000"/>
                  </a:schemeClr>
                </a:solidFill>
                <a:latin typeface="Arial Black"/>
                <a:cs typeface="Arial Black"/>
              </a:rPr>
              <a:t> español</a:t>
            </a:r>
            <a:endParaRPr lang="en-US" sz="180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0490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858000" cy="4916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2053" name="Rectangle 5"/>
          <p:cNvSpPr>
            <a:spLocks noChangeArrowheads="1"/>
          </p:cNvSpPr>
          <p:nvPr/>
        </p:nvSpPr>
        <p:spPr bwMode="auto">
          <a:xfrm>
            <a:off x="6927" y="0"/>
            <a:ext cx="6851073" cy="1938992"/>
          </a:xfrm>
          <a:prstGeom prst="rect">
            <a:avLst/>
          </a:prstGeom>
          <a:solidFill>
            <a:schemeClr val="bg1">
              <a:alpha val="49000"/>
            </a:schemeClr>
          </a:solidFill>
          <a:ln>
            <a:noFill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US" sz="6000">
                <a:latin typeface="Arial Black"/>
                <a:cs typeface="Arial Black"/>
              </a:rPr>
              <a:t>Clínica de </a:t>
            </a:r>
          </a:p>
          <a:p>
            <a:pPr algn="ctr"/>
            <a:r>
              <a:rPr lang="en-US" sz="6000">
                <a:latin typeface="Arial Black"/>
                <a:cs typeface="Arial Black"/>
              </a:rPr>
              <a:t>pronunciación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62000" y="4343400"/>
            <a:ext cx="5491658" cy="144655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8800" b="1"/>
              <a:t>Frecuencia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6419433"/>
            <a:ext cx="6858000" cy="2800767"/>
          </a:xfrm>
          <a:prstGeom prst="rect">
            <a:avLst/>
          </a:prstGeom>
          <a:solidFill>
            <a:srgbClr val="FFFF00"/>
          </a:solidFill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800" b="1"/>
              <a:t>1x </a:t>
            </a:r>
          </a:p>
          <a:p>
            <a:pPr algn="ctr"/>
            <a:r>
              <a:rPr lang="en-US" sz="8800" b="1"/>
              <a:t>por semana</a:t>
            </a:r>
          </a:p>
        </p:txBody>
      </p:sp>
    </p:spTree>
    <p:extLst>
      <p:ext uri="{BB962C8B-B14F-4D97-AF65-F5344CB8AC3E}">
        <p14:creationId xmlns:p14="http://schemas.microsoft.com/office/powerpoint/2010/main" val="28555281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3000"/>
                            </p:stCondLst>
                            <p:childTnLst>
                              <p:par>
                                <p:cTn id="12" presetID="31" presetClass="entr" presetSubtype="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question-mark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55" y="762000"/>
            <a:ext cx="6858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295400" y="7924800"/>
            <a:ext cx="441689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>
                <a:solidFill>
                  <a:srgbClr val="1822CD"/>
                </a:solidFill>
                <a:latin typeface="Arial Black"/>
              </a:rPr>
              <a:t>PREGUNTAS</a:t>
            </a:r>
            <a:endParaRPr lang="en-US" sz="4800"/>
          </a:p>
        </p:txBody>
      </p:sp>
    </p:spTree>
    <p:extLst>
      <p:ext uri="{BB962C8B-B14F-4D97-AF65-F5344CB8AC3E}">
        <p14:creationId xmlns:p14="http://schemas.microsoft.com/office/powerpoint/2010/main" val="2858907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1905000" y="3962400"/>
            <a:ext cx="3200400" cy="6096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08555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auto">
          <a:xfrm>
            <a:off x="0" y="0"/>
            <a:ext cx="6858000" cy="91440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8600" y="685800"/>
            <a:ext cx="6477000" cy="144655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800">
                <a:solidFill>
                  <a:schemeClr val="bg1"/>
                </a:solidFill>
                <a:latin typeface="Arial Black"/>
                <a:cs typeface="Arial Black"/>
              </a:rPr>
              <a:t>¿Por que?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990600" y="3733800"/>
            <a:ext cx="51015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>
                <a:solidFill>
                  <a:schemeClr val="bg1"/>
                </a:solidFill>
                <a:latin typeface="Arial Black"/>
                <a:cs typeface="Arial Black"/>
              </a:rPr>
              <a:t>estudiar la fonética</a:t>
            </a:r>
            <a:endParaRPr lang="en-US" sz="3600"/>
          </a:p>
        </p:txBody>
      </p:sp>
      <p:sp>
        <p:nvSpPr>
          <p:cNvPr id="3" name="Right Arrow 2"/>
          <p:cNvSpPr/>
          <p:nvPr/>
        </p:nvSpPr>
        <p:spPr bwMode="auto">
          <a:xfrm>
            <a:off x="2286000" y="7086600"/>
            <a:ext cx="2438400" cy="144780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90683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auto">
          <a:xfrm>
            <a:off x="0" y="0"/>
            <a:ext cx="6858000" cy="91440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8600" y="685800"/>
            <a:ext cx="6477000" cy="144655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800">
                <a:solidFill>
                  <a:schemeClr val="bg1"/>
                </a:solidFill>
                <a:latin typeface="Arial Black"/>
                <a:cs typeface="Arial Black"/>
              </a:rPr>
              <a:t>¿Por que?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990600" y="2133600"/>
            <a:ext cx="51015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>
                <a:solidFill>
                  <a:schemeClr val="bg1"/>
                </a:solidFill>
                <a:latin typeface="Arial Black"/>
                <a:cs typeface="Arial Black"/>
              </a:rPr>
              <a:t>estudiar la fonética</a:t>
            </a:r>
            <a:endParaRPr lang="en-US" sz="3600"/>
          </a:p>
        </p:txBody>
      </p:sp>
      <p:pic>
        <p:nvPicPr>
          <p:cNvPr id="4" name="Why study FONETIICA copy.mp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3733800"/>
            <a:ext cx="6807200" cy="51054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600200" y="7848600"/>
            <a:ext cx="40051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B3B3B3"/>
                </a:solidFill>
              </a:rPr>
              <a:t>run cursor over bottom of page</a:t>
            </a:r>
          </a:p>
        </p:txBody>
      </p:sp>
    </p:spTree>
    <p:extLst>
      <p:ext uri="{BB962C8B-B14F-4D97-AF65-F5344CB8AC3E}">
        <p14:creationId xmlns:p14="http://schemas.microsoft.com/office/powerpoint/2010/main" val="24466327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1905000" y="3962400"/>
            <a:ext cx="3200400" cy="6096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30467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ooth-extraction-gilbert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05000"/>
            <a:ext cx="6858000" cy="418572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10265" y="304800"/>
            <a:ext cx="6617717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000">
                <a:latin typeface="Arial Black"/>
                <a:cs typeface="Arial Black"/>
              </a:rPr>
              <a:t>Sacar el</a:t>
            </a:r>
          </a:p>
          <a:p>
            <a:pPr algn="ctr"/>
            <a:r>
              <a:rPr lang="en-US" sz="4000">
                <a:latin typeface="Arial Black"/>
                <a:cs typeface="Arial Black"/>
              </a:rPr>
              <a:t>ACENTO EXTRANJERO</a:t>
            </a:r>
            <a:endParaRPr lang="en-US" sz="4000"/>
          </a:p>
        </p:txBody>
      </p:sp>
      <p:sp>
        <p:nvSpPr>
          <p:cNvPr id="2" name="Right Arrow 1"/>
          <p:cNvSpPr/>
          <p:nvPr/>
        </p:nvSpPr>
        <p:spPr bwMode="auto">
          <a:xfrm>
            <a:off x="0" y="6477000"/>
            <a:ext cx="6172200" cy="251460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1600">
              <a:latin typeface="Arial Black"/>
              <a:cs typeface="Arial Black"/>
            </a:endParaRPr>
          </a:p>
          <a:p>
            <a:r>
              <a:rPr lang="en-US" sz="4400">
                <a:latin typeface="Arial Black"/>
                <a:cs typeface="Arial Black"/>
              </a:rPr>
              <a:t>Un primer "test"</a:t>
            </a:r>
            <a:endParaRPr kumimoji="0" lang="en-US" sz="4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7492833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122" name="Rectangle 2"/>
          <p:cNvSpPr>
            <a:spLocks noChangeArrowheads="1"/>
          </p:cNvSpPr>
          <p:nvPr/>
        </p:nvSpPr>
        <p:spPr bwMode="auto">
          <a:xfrm>
            <a:off x="609600" y="7334250"/>
            <a:ext cx="6407150" cy="1200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 noProof="1" smtClean="0">
                <a:solidFill>
                  <a:schemeClr val="bg2"/>
                </a:solidFill>
              </a:rPr>
              <a:t>Gracias por apagar</a:t>
            </a:r>
            <a:endParaRPr sz="2400" noProof="1"/>
          </a:p>
          <a:p>
            <a:pPr algn="ctr"/>
            <a:r>
              <a:rPr lang="en-US" sz="4800" noProof="1" smtClean="0"/>
              <a:t>celular</a:t>
            </a:r>
            <a:endParaRPr sz="2400" i="1" noProof="1"/>
          </a:p>
        </p:txBody>
      </p:sp>
      <p:sp>
        <p:nvSpPr>
          <p:cNvPr id="517123" name="AutoShape 3"/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tTriangle">
            <a:avLst/>
          </a:prstGeom>
          <a:solidFill>
            <a:srgbClr val="CFD4E7"/>
          </a:solidFill>
          <a:ln w="9525">
            <a:solidFill>
              <a:srgbClr val="CFD4E7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7124" name="AutoShape 4"/>
          <p:cNvSpPr>
            <a:spLocks noChangeArrowheads="1"/>
          </p:cNvSpPr>
          <p:nvPr/>
        </p:nvSpPr>
        <p:spPr bwMode="auto">
          <a:xfrm rot="10800000">
            <a:off x="0" y="0"/>
            <a:ext cx="6858000" cy="9144000"/>
          </a:xfrm>
          <a:prstGeom prst="rtTriangle">
            <a:avLst/>
          </a:prstGeom>
          <a:solidFill>
            <a:schemeClr val="accent1"/>
          </a:solidFill>
          <a:ln w="9525">
            <a:solidFill>
              <a:srgbClr val="CFD4E7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517129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838200"/>
            <a:ext cx="5702300" cy="6464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28811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xit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517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517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517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10" presetID="7" presetClass="exit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517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517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7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7123" grpId="0" animBg="1"/>
      <p:bldP spid="517124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1080932-Clipart-Male-And-Female-Students-Working-On-A-Volcano-Science-Experiment-Royalty-Free-Vector-Illustratio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248" y="152400"/>
            <a:ext cx="6930957" cy="7239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-76200" y="4648200"/>
            <a:ext cx="7010400" cy="2677656"/>
          </a:xfrm>
          <a:prstGeom prst="rect">
            <a:avLst/>
          </a:prstGeom>
          <a:solidFill>
            <a:srgbClr val="0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solidFill>
                  <a:srgbClr val="B3B3B3"/>
                </a:solidFill>
                <a:latin typeface="Arial Black"/>
                <a:cs typeface="Arial Black"/>
              </a:rPr>
              <a:t>¿Tienes tú </a:t>
            </a:r>
          </a:p>
          <a:p>
            <a:pPr algn="ctr"/>
            <a:r>
              <a:rPr lang="en-US" sz="6600">
                <a:solidFill>
                  <a:srgbClr val="B3B3B3"/>
                </a:solidFill>
                <a:latin typeface="Arial Black"/>
                <a:cs typeface="Arial Black"/>
              </a:rPr>
              <a:t>acento extranjero?</a:t>
            </a:r>
          </a:p>
        </p:txBody>
      </p:sp>
    </p:spTree>
    <p:extLst>
      <p:ext uri="{BB962C8B-B14F-4D97-AF65-F5344CB8AC3E}">
        <p14:creationId xmlns:p14="http://schemas.microsoft.com/office/powerpoint/2010/main" val="21597641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1080932-Clipart-Male-And-Female-Students-Working-On-A-Volcano-Science-Experiment-Royalty-Free-Vector-Illustratio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248" y="152400"/>
            <a:ext cx="6930957" cy="7239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-76200" y="4648200"/>
            <a:ext cx="7010400" cy="2677656"/>
          </a:xfrm>
          <a:prstGeom prst="rect">
            <a:avLst/>
          </a:prstGeom>
          <a:solidFill>
            <a:srgbClr val="0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solidFill>
                  <a:srgbClr val="B3B3B3"/>
                </a:solidFill>
                <a:latin typeface="Arial Black"/>
                <a:cs typeface="Arial Black"/>
              </a:rPr>
              <a:t>¿Tengo</a:t>
            </a:r>
          </a:p>
          <a:p>
            <a:pPr algn="ctr"/>
            <a:r>
              <a:rPr lang="en-US" sz="6600">
                <a:solidFill>
                  <a:srgbClr val="B3B3B3"/>
                </a:solidFill>
                <a:latin typeface="Arial Black"/>
                <a:cs typeface="Arial Black"/>
              </a:rPr>
              <a:t>acento extranjero?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0"/>
            <a:ext cx="6858000" cy="1015663"/>
          </a:xfrm>
          <a:prstGeom prst="rect">
            <a:avLst/>
          </a:prstGeom>
          <a:solidFill>
            <a:srgbClr val="FFFF00"/>
          </a:solidFill>
          <a:ln w="57150" cmpd="sng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000" b="1">
                <a:solidFill>
                  <a:srgbClr val="FF0000"/>
                </a:solidFill>
              </a:rPr>
              <a:t>¡Hola, chica bonita!</a:t>
            </a:r>
          </a:p>
        </p:txBody>
      </p:sp>
    </p:spTree>
    <p:extLst>
      <p:ext uri="{BB962C8B-B14F-4D97-AF65-F5344CB8AC3E}">
        <p14:creationId xmlns:p14="http://schemas.microsoft.com/office/powerpoint/2010/main" val="17180129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2" nodeType="after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1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1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2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miley-face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199" y="1066800"/>
            <a:ext cx="3505200" cy="3505200"/>
          </a:xfrm>
          <a:prstGeom prst="rect">
            <a:avLst/>
          </a:prstGeom>
          <a:ln w="38100" cmpd="sng">
            <a:solidFill>
              <a:srgbClr val="FF0000"/>
            </a:solidFill>
          </a:ln>
        </p:spPr>
      </p:pic>
      <p:pic>
        <p:nvPicPr>
          <p:cNvPr id="3" name="Picture 2" descr="sad-fac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7201" y="6248400"/>
            <a:ext cx="3860800" cy="289560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 bwMode="auto">
          <a:xfrm flipH="1">
            <a:off x="0" y="990600"/>
            <a:ext cx="6858000" cy="8153400"/>
          </a:xfrm>
          <a:prstGeom prst="line">
            <a:avLst/>
          </a:prstGeom>
          <a:solidFill>
            <a:schemeClr val="accent1"/>
          </a:solidFill>
          <a:ln w="2540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0" name="TextBox 9"/>
          <p:cNvSpPr txBox="1"/>
          <p:nvPr/>
        </p:nvSpPr>
        <p:spPr>
          <a:xfrm>
            <a:off x="0" y="0"/>
            <a:ext cx="6858000" cy="1015663"/>
          </a:xfrm>
          <a:prstGeom prst="rect">
            <a:avLst/>
          </a:prstGeom>
          <a:solidFill>
            <a:srgbClr val="FFFF00"/>
          </a:solidFill>
          <a:ln w="57150" cmpd="sng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000" b="1">
                <a:solidFill>
                  <a:srgbClr val="FF0000"/>
                </a:solidFill>
              </a:rPr>
              <a:t>¡Hola, chica bonita!</a:t>
            </a:r>
          </a:p>
        </p:txBody>
      </p:sp>
      <p:sp>
        <p:nvSpPr>
          <p:cNvPr id="13" name="Rectangle 12"/>
          <p:cNvSpPr/>
          <p:nvPr/>
        </p:nvSpPr>
        <p:spPr>
          <a:xfrm>
            <a:off x="2438400" y="4953000"/>
            <a:ext cx="1454019" cy="92333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0000FF"/>
            </a:solidFill>
          </a:ln>
        </p:spPr>
        <p:txBody>
          <a:bodyPr wrap="none">
            <a:spAutoFit/>
          </a:bodyPr>
          <a:lstStyle/>
          <a:p>
            <a:pPr lvl="0"/>
            <a:r>
              <a:rPr lang="en-US" sz="5400">
                <a:solidFill>
                  <a:srgbClr val="000000"/>
                </a:solidFill>
              </a:rPr>
              <a:t>0-10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715000" y="7972961"/>
            <a:ext cx="121058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/>
              <a:t>10</a:t>
            </a:r>
          </a:p>
        </p:txBody>
      </p:sp>
      <p:sp>
        <p:nvSpPr>
          <p:cNvPr id="17" name="Bent Arrow 16"/>
          <p:cNvSpPr/>
          <p:nvPr/>
        </p:nvSpPr>
        <p:spPr bwMode="auto">
          <a:xfrm rot="16200000">
            <a:off x="1562100" y="4838700"/>
            <a:ext cx="914400" cy="685800"/>
          </a:xfrm>
          <a:prstGeom prst="ben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3660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1905000" y="3962400"/>
            <a:ext cx="3200400" cy="6096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88879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ooth-extraction-gilbert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05000"/>
            <a:ext cx="6858000" cy="418572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10265" y="304800"/>
            <a:ext cx="6617717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000">
                <a:latin typeface="Arial Black"/>
                <a:cs typeface="Arial Black"/>
              </a:rPr>
              <a:t>Sacar el</a:t>
            </a:r>
          </a:p>
          <a:p>
            <a:pPr algn="ctr"/>
            <a:r>
              <a:rPr lang="en-US" sz="4000">
                <a:latin typeface="Arial Black"/>
                <a:cs typeface="Arial Black"/>
              </a:rPr>
              <a:t>ACENTO EXTRANJERO</a:t>
            </a:r>
            <a:endParaRPr lang="en-US" sz="4000"/>
          </a:p>
        </p:txBody>
      </p:sp>
      <p:sp>
        <p:nvSpPr>
          <p:cNvPr id="8" name="TextBox 7"/>
          <p:cNvSpPr txBox="1"/>
          <p:nvPr/>
        </p:nvSpPr>
        <p:spPr>
          <a:xfrm>
            <a:off x="609600" y="5943600"/>
            <a:ext cx="6013072" cy="923330"/>
          </a:xfrm>
          <a:prstGeom prst="rect">
            <a:avLst/>
          </a:prstGeom>
          <a:solidFill>
            <a:schemeClr val="bg1"/>
          </a:solidFill>
          <a:ln w="57150" cmpd="sng"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5400" b="1">
                <a:solidFill>
                  <a:srgbClr val="FF0000"/>
                </a:solidFill>
              </a:rPr>
              <a:t>¡Hola, chica bonita!</a:t>
            </a:r>
          </a:p>
        </p:txBody>
      </p:sp>
    </p:spTree>
    <p:extLst>
      <p:ext uri="{BB962C8B-B14F-4D97-AF65-F5344CB8AC3E}">
        <p14:creationId xmlns:p14="http://schemas.microsoft.com/office/powerpoint/2010/main" val="6294726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6119813" y="8169275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3075" name="Rectangle 3"/>
          <p:cNvSpPr>
            <a:spLocks noChangeArrowheads="1"/>
          </p:cNvSpPr>
          <p:nvPr/>
        </p:nvSpPr>
        <p:spPr bwMode="auto">
          <a:xfrm>
            <a:off x="6134100" y="8113713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3076" name="Text Box 4"/>
          <p:cNvSpPr txBox="1">
            <a:spLocks noChangeArrowheads="1"/>
          </p:cNvSpPr>
          <p:nvPr/>
        </p:nvSpPr>
        <p:spPr bwMode="auto">
          <a:xfrm>
            <a:off x="0" y="0"/>
            <a:ext cx="6858000" cy="9125576"/>
          </a:xfrm>
          <a:prstGeom prst="rect">
            <a:avLst/>
          </a:prstGeom>
          <a:solidFill>
            <a:schemeClr val="tx2"/>
          </a:solidFill>
          <a:ln w="127000">
            <a:solidFill>
              <a:srgbClr val="FF8309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endParaRPr lang="en-US">
              <a:solidFill>
                <a:srgbClr val="000000"/>
              </a:solidFill>
              <a:latin typeface="Arial Black"/>
            </a:endParaRPr>
          </a:p>
          <a:p>
            <a:pPr algn="ctr"/>
            <a:r>
              <a:rPr lang="en-US">
                <a:solidFill>
                  <a:srgbClr val="000000"/>
                </a:solidFill>
                <a:latin typeface="Arial Black"/>
              </a:rPr>
              <a:t> </a:t>
            </a:r>
            <a:r>
              <a:rPr lang="en-US" sz="4000">
                <a:solidFill>
                  <a:srgbClr val="11C8FF"/>
                </a:solidFill>
                <a:latin typeface="Arial Black"/>
              </a:rPr>
              <a:t> </a:t>
            </a:r>
          </a:p>
          <a:p>
            <a:pPr algn="ctr"/>
            <a:r>
              <a:rPr lang="en-US" sz="6000">
                <a:solidFill>
                  <a:schemeClr val="accent1"/>
                </a:solidFill>
                <a:latin typeface="Arial Black"/>
              </a:rPr>
              <a:t>Enemigo #1 …</a:t>
            </a:r>
          </a:p>
          <a:p>
            <a:pPr algn="ctr"/>
            <a:endParaRPr lang="en-US" sz="6000">
              <a:solidFill>
                <a:schemeClr val="accent1"/>
              </a:solidFill>
              <a:latin typeface="Arial Black"/>
            </a:endParaRPr>
          </a:p>
          <a:p>
            <a:pPr algn="ctr"/>
            <a:endParaRPr lang="en-US" sz="6000">
              <a:solidFill>
                <a:srgbClr val="EF1F1D"/>
              </a:solidFill>
              <a:latin typeface="Arial Black"/>
            </a:endParaRPr>
          </a:p>
          <a:p>
            <a:pPr algn="ctr"/>
            <a:endParaRPr lang="en-US" sz="5400">
              <a:solidFill>
                <a:srgbClr val="EF1F1D"/>
              </a:solidFill>
              <a:latin typeface="Arial Black"/>
            </a:endParaRPr>
          </a:p>
          <a:p>
            <a:pPr algn="ctr"/>
            <a:endParaRPr lang="en-US" sz="8800">
              <a:solidFill>
                <a:srgbClr val="EF1F1D"/>
              </a:solidFill>
              <a:latin typeface="Arial Black"/>
            </a:endParaRPr>
          </a:p>
          <a:p>
            <a:pPr algn="ctr"/>
            <a:r>
              <a:rPr lang="en-US" sz="4000">
                <a:solidFill>
                  <a:srgbClr val="11C8FF"/>
                </a:solidFill>
                <a:latin typeface="Arial Black"/>
              </a:rPr>
              <a:t> </a:t>
            </a:r>
            <a:br>
              <a:rPr lang="en-US" sz="4000">
                <a:solidFill>
                  <a:srgbClr val="11C8FF"/>
                </a:solidFill>
                <a:latin typeface="Arial Black"/>
              </a:rPr>
            </a:br>
            <a:endParaRPr lang="en-US" sz="4800">
              <a:solidFill>
                <a:srgbClr val="11C8FF"/>
              </a:solidFill>
              <a:latin typeface="Arial Black"/>
            </a:endParaRPr>
          </a:p>
          <a:p>
            <a:pPr algn="ctr"/>
            <a:endParaRPr lang="en-US" sz="3200">
              <a:solidFill>
                <a:srgbClr val="11C8FF"/>
              </a:solidFill>
              <a:latin typeface="Arial Black"/>
            </a:endParaRPr>
          </a:p>
          <a:p>
            <a:pPr algn="ctr"/>
            <a:endParaRPr lang="en-US" sz="3200">
              <a:solidFill>
                <a:srgbClr val="11C8FF"/>
              </a:solidFill>
              <a:latin typeface="Arial Black"/>
            </a:endParaRPr>
          </a:p>
          <a:p>
            <a:pPr algn="ctr"/>
            <a:endParaRPr lang="en-US" sz="3200">
              <a:solidFill>
                <a:srgbClr val="11C8FF"/>
              </a:solidFill>
              <a:latin typeface="Arial Black"/>
            </a:endParaRPr>
          </a:p>
          <a:p>
            <a:pPr algn="ctr"/>
            <a:endParaRPr lang="en-US" sz="1200">
              <a:solidFill>
                <a:srgbClr val="11C8FF"/>
              </a:solidFill>
              <a:latin typeface="Arial Black"/>
            </a:endParaRPr>
          </a:p>
          <a:p>
            <a:pPr algn="ctr"/>
            <a:endParaRPr lang="en-US" sz="500">
              <a:solidFill>
                <a:srgbClr val="000000"/>
              </a:solidFill>
              <a:latin typeface="Arial Black"/>
            </a:endParaRPr>
          </a:p>
        </p:txBody>
      </p:sp>
      <p:sp>
        <p:nvSpPr>
          <p:cNvPr id="3077" name="Rectangle 5"/>
          <p:cNvSpPr>
            <a:spLocks noChangeArrowheads="1"/>
          </p:cNvSpPr>
          <p:nvPr/>
        </p:nvSpPr>
        <p:spPr bwMode="auto">
          <a:xfrm>
            <a:off x="1143000" y="6705600"/>
            <a:ext cx="4960938" cy="1381125"/>
          </a:xfrm>
          <a:prstGeom prst="rect">
            <a:avLst/>
          </a:prstGeom>
          <a:solidFill>
            <a:srgbClr val="FFE91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7200">
                <a:solidFill>
                  <a:srgbClr val="2C00FB"/>
                </a:solidFill>
                <a:latin typeface="Arial Black" charset="0"/>
              </a:rPr>
              <a:t>La schwa</a:t>
            </a:r>
          </a:p>
        </p:txBody>
      </p:sp>
      <p:pic>
        <p:nvPicPr>
          <p:cNvPr id="3078" name="Picture 6" descr=" eyes5.gif                                                      00022822Macintosh HD                   BD4FD42A: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4038" y="2590800"/>
            <a:ext cx="3209925" cy="2411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79" name="Rectangle 7"/>
          <p:cNvSpPr>
            <a:spLocks noChangeArrowheads="1"/>
          </p:cNvSpPr>
          <p:nvPr/>
        </p:nvSpPr>
        <p:spPr bwMode="auto">
          <a:xfrm>
            <a:off x="2743200" y="4724400"/>
            <a:ext cx="1447800" cy="1569660"/>
          </a:xfrm>
          <a:prstGeom prst="rect">
            <a:avLst/>
          </a:prstGeom>
          <a:solidFill>
            <a:srgbClr val="0FFCFF"/>
          </a:solidFill>
          <a:ln w="57150">
            <a:solidFill>
              <a:srgbClr val="2C00FB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7200">
                <a:solidFill>
                  <a:srgbClr val="EF1F1D"/>
                </a:solidFill>
                <a:latin typeface="SILDoulos IPA93" charset="0"/>
              </a:rPr>
              <a:t>[</a:t>
            </a:r>
            <a:r>
              <a:rPr lang="en-US" sz="7200"/>
              <a:t>ǝ</a:t>
            </a:r>
            <a:r>
              <a:rPr lang="en-US" sz="7200">
                <a:solidFill>
                  <a:srgbClr val="EF1F1D"/>
                </a:solidFill>
                <a:latin typeface="SILDoulos IPA93" charset="0"/>
              </a:rPr>
              <a:t>]</a:t>
            </a:r>
          </a:p>
          <a:p>
            <a:pPr algn="ctr"/>
            <a:endParaRPr lang="en-US">
              <a:solidFill>
                <a:srgbClr val="EF1F1D"/>
              </a:solidFill>
              <a:latin typeface="SILDoulos IPA93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ntr" presetSubtype="4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0" fill="hold"/>
                                        <p:tgtEl>
                                          <p:spTgt spid="30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0" fill="hold"/>
                                        <p:tgtEl>
                                          <p:spTgt spid="30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7" grpId="0" animBg="1" autoUpdateAnimBg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auto">
          <a:xfrm>
            <a:off x="0" y="0"/>
            <a:ext cx="6858000" cy="91440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pic>
        <p:nvPicPr>
          <p:cNvPr id="8" name="Picture 7" descr="the-dying-valentine-gode-darel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855" y="0"/>
            <a:ext cx="6873342" cy="4800600"/>
          </a:xfrm>
          <a:prstGeom prst="rect">
            <a:avLst/>
          </a:prstGeom>
        </p:spPr>
      </p:pic>
      <p:pic>
        <p:nvPicPr>
          <p:cNvPr id="9" name="Picture 8" descr="schwa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00" y="381000"/>
            <a:ext cx="2399145" cy="239914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824182" y="6072909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-1316182" y="6557818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4532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auto">
          <a:xfrm>
            <a:off x="0" y="0"/>
            <a:ext cx="6858000" cy="91440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pic>
        <p:nvPicPr>
          <p:cNvPr id="8" name="Picture 7" descr="the-dying-valentine-gode-darel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855" y="0"/>
            <a:ext cx="6873342" cy="4800600"/>
          </a:xfrm>
          <a:prstGeom prst="rect">
            <a:avLst/>
          </a:prstGeom>
        </p:spPr>
      </p:pic>
      <p:pic>
        <p:nvPicPr>
          <p:cNvPr id="9" name="Picture 8" descr="schwa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00" y="381000"/>
            <a:ext cx="2399145" cy="239914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824182" y="6072909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-1316182" y="6557818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81000" y="5194280"/>
            <a:ext cx="2699026" cy="3416320"/>
          </a:xfrm>
          <a:prstGeom prst="rect">
            <a:avLst/>
          </a:prstGeom>
          <a:solidFill>
            <a:schemeClr val="bg1"/>
          </a:solidFill>
          <a:ln w="57150" cmpd="sng"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7200" b="1"/>
              <a:t>Hol</a:t>
            </a:r>
            <a:r>
              <a:rPr lang="en-US" sz="7200" b="1">
                <a:solidFill>
                  <a:srgbClr val="FF0000"/>
                </a:solidFill>
              </a:rPr>
              <a:t>a</a:t>
            </a:r>
          </a:p>
          <a:p>
            <a:r>
              <a:rPr lang="en-US" sz="7200" b="1"/>
              <a:t>chic</a:t>
            </a:r>
            <a:r>
              <a:rPr lang="en-US" sz="7200" b="1">
                <a:solidFill>
                  <a:srgbClr val="FF0000"/>
                </a:solidFill>
              </a:rPr>
              <a:t>a</a:t>
            </a:r>
            <a:r>
              <a:rPr lang="en-US" sz="7200" b="1"/>
              <a:t> </a:t>
            </a:r>
          </a:p>
          <a:p>
            <a:r>
              <a:rPr lang="en-US" sz="7200" b="1"/>
              <a:t>bonit</a:t>
            </a:r>
            <a:r>
              <a:rPr lang="en-US" sz="7200" b="1">
                <a:solidFill>
                  <a:srgbClr val="FF0000"/>
                </a:solidFill>
              </a:rPr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29830999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auto">
          <a:xfrm>
            <a:off x="0" y="0"/>
            <a:ext cx="6858000" cy="91440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824182" y="6072909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-1316182" y="6557818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1752600"/>
            <a:ext cx="5181600" cy="6771992"/>
          </a:xfrm>
          <a:prstGeom prst="rect">
            <a:avLst/>
          </a:prstGeom>
        </p:spPr>
      </p:pic>
      <p:pic>
        <p:nvPicPr>
          <p:cNvPr id="11" name="Picture 10" descr="schwa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8855" y="-76200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sp>
        <p:nvSpPr>
          <p:cNvPr id="4" name="Donut 3"/>
          <p:cNvSpPr/>
          <p:nvPr/>
        </p:nvSpPr>
        <p:spPr bwMode="auto">
          <a:xfrm>
            <a:off x="1752600" y="7315200"/>
            <a:ext cx="838200" cy="914400"/>
          </a:xfrm>
          <a:prstGeom prst="donut">
            <a:avLst/>
          </a:prstGeom>
          <a:solidFill>
            <a:srgbClr val="FF0000">
              <a:alpha val="65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3" name="Donut 12"/>
          <p:cNvSpPr/>
          <p:nvPr/>
        </p:nvSpPr>
        <p:spPr bwMode="auto">
          <a:xfrm>
            <a:off x="4876800" y="6477000"/>
            <a:ext cx="838200" cy="914400"/>
          </a:xfrm>
          <a:prstGeom prst="donut">
            <a:avLst/>
          </a:prstGeom>
          <a:solidFill>
            <a:srgbClr val="FFFF00">
              <a:alpha val="65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4" name="Donut 13"/>
          <p:cNvSpPr/>
          <p:nvPr/>
        </p:nvSpPr>
        <p:spPr bwMode="auto">
          <a:xfrm>
            <a:off x="3810000" y="7620000"/>
            <a:ext cx="838200" cy="914400"/>
          </a:xfrm>
          <a:prstGeom prst="donut">
            <a:avLst/>
          </a:prstGeom>
          <a:solidFill>
            <a:srgbClr val="FF0000">
              <a:alpha val="65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5" name="Donut 14"/>
          <p:cNvSpPr/>
          <p:nvPr/>
        </p:nvSpPr>
        <p:spPr bwMode="auto">
          <a:xfrm>
            <a:off x="4343400" y="7162800"/>
            <a:ext cx="838200" cy="914400"/>
          </a:xfrm>
          <a:prstGeom prst="donut">
            <a:avLst/>
          </a:prstGeom>
          <a:solidFill>
            <a:srgbClr val="FFFF00">
              <a:alpha val="65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04800" y="457200"/>
            <a:ext cx="11675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click 4x</a:t>
            </a:r>
          </a:p>
        </p:txBody>
      </p:sp>
    </p:spTree>
    <p:extLst>
      <p:ext uri="{BB962C8B-B14F-4D97-AF65-F5344CB8AC3E}">
        <p14:creationId xmlns:p14="http://schemas.microsoft.com/office/powerpoint/2010/main" val="5989413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9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9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9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3" grpId="0" animBg="1"/>
      <p:bldP spid="14" grpId="0" animBg="1"/>
      <p:bldP spid="15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auto">
          <a:xfrm>
            <a:off x="0" y="0"/>
            <a:ext cx="6858000" cy="91440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-1316182" y="6557818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11" name="Picture 10" descr="schwa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8855" y="-76200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sp>
        <p:nvSpPr>
          <p:cNvPr id="16" name="Rectangle 5"/>
          <p:cNvSpPr>
            <a:spLocks noChangeArrowheads="1"/>
          </p:cNvSpPr>
          <p:nvPr/>
        </p:nvSpPr>
        <p:spPr bwMode="auto">
          <a:xfrm>
            <a:off x="6927" y="3505200"/>
            <a:ext cx="5296793" cy="2215991"/>
          </a:xfrm>
          <a:prstGeom prst="rect">
            <a:avLst/>
          </a:prstGeom>
          <a:solidFill>
            <a:srgbClr val="FFE91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13800">
                <a:solidFill>
                  <a:srgbClr val="FF0000"/>
                </a:solidFill>
                <a:latin typeface="Arial Black" charset="0"/>
              </a:rPr>
              <a:t>A</a:t>
            </a:r>
            <a:r>
              <a:rPr lang="en-US" sz="13800">
                <a:latin typeface="Arial Black" charset="0"/>
              </a:rPr>
              <a:t>nit</a:t>
            </a:r>
            <a:r>
              <a:rPr lang="en-US" sz="13800">
                <a:solidFill>
                  <a:srgbClr val="FF0000"/>
                </a:solidFill>
                <a:latin typeface="Arial Black" charset="0"/>
              </a:rPr>
              <a:t>a</a:t>
            </a:r>
          </a:p>
        </p:txBody>
      </p:sp>
      <p:sp>
        <p:nvSpPr>
          <p:cNvPr id="7" name="Down Arrow 6"/>
          <p:cNvSpPr/>
          <p:nvPr/>
        </p:nvSpPr>
        <p:spPr bwMode="auto">
          <a:xfrm rot="1652007">
            <a:off x="4704359" y="2190975"/>
            <a:ext cx="838200" cy="2096740"/>
          </a:xfrm>
          <a:prstGeom prst="down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927" y="2133600"/>
            <a:ext cx="220640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>
                <a:solidFill>
                  <a:schemeClr val="bg1"/>
                </a:solidFill>
              </a:rPr>
              <a:t>inglés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0" y="6172200"/>
            <a:ext cx="277010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>
                <a:solidFill>
                  <a:schemeClr val="bg1"/>
                </a:solidFill>
              </a:rPr>
              <a:t>español</a:t>
            </a:r>
          </a:p>
        </p:txBody>
      </p:sp>
      <p:sp>
        <p:nvSpPr>
          <p:cNvPr id="18" name="Down Arrow 17"/>
          <p:cNvSpPr/>
          <p:nvPr/>
        </p:nvSpPr>
        <p:spPr bwMode="auto">
          <a:xfrm rot="4103990">
            <a:off x="3167327" y="830098"/>
            <a:ext cx="838200" cy="4432350"/>
          </a:xfrm>
          <a:prstGeom prst="down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0473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ntr" presetSubtype="4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000"/>
                            </p:stCondLst>
                            <p:childTnLst>
                              <p:par>
                                <p:cTn id="10" presetID="19" presetClass="entr" presetSubtype="10" fill="hold" grpId="0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9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 autoUpdateAnimBg="0"/>
      <p:bldP spid="7" grpId="0" animBg="1"/>
      <p:bldP spid="1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2"/>
          <p:cNvSpPr>
            <a:spLocks noChangeArrowheads="1"/>
          </p:cNvSpPr>
          <p:nvPr/>
        </p:nvSpPr>
        <p:spPr bwMode="auto">
          <a:xfrm>
            <a:off x="228600" y="5181600"/>
            <a:ext cx="6407150" cy="152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defRPr/>
            </a:pPr>
            <a:r>
              <a:rPr sz="4000" noProof="1">
                <a:cs typeface="+mn-cs"/>
              </a:rPr>
              <a:t>Gracias por abstenerse de ...</a:t>
            </a:r>
            <a:endParaRPr sz="4000" i="1" noProof="1">
              <a:cs typeface="+mn-cs"/>
            </a:endParaRPr>
          </a:p>
        </p:txBody>
      </p:sp>
      <p:pic>
        <p:nvPicPr>
          <p:cNvPr id="12083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858000" cy="514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</p:pic>
      <p:pic>
        <p:nvPicPr>
          <p:cNvPr id="12083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78600"/>
            <a:ext cx="3162300" cy="256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</p:pic>
      <p:sp>
        <p:nvSpPr>
          <p:cNvPr id="120837" name="Rectangle 5"/>
          <p:cNvSpPr>
            <a:spLocks noChangeArrowheads="1"/>
          </p:cNvSpPr>
          <p:nvPr/>
        </p:nvSpPr>
        <p:spPr bwMode="auto">
          <a:xfrm>
            <a:off x="0" y="0"/>
            <a:ext cx="5670550" cy="1381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sz="7200" noProof="1">
                <a:solidFill>
                  <a:schemeClr val="bg1"/>
                </a:solidFill>
                <a:cs typeface="+mn-cs"/>
              </a:rPr>
              <a:t>En clase …</a:t>
            </a:r>
            <a:endParaRPr lang="en-US" sz="7200">
              <a:solidFill>
                <a:schemeClr val="bg1"/>
              </a:solidFill>
              <a:cs typeface="+mn-cs"/>
            </a:endParaRPr>
          </a:p>
        </p:txBody>
      </p:sp>
      <p:sp>
        <p:nvSpPr>
          <p:cNvPr id="120838" name="Rectangle 6"/>
          <p:cNvSpPr>
            <a:spLocks noChangeArrowheads="1"/>
          </p:cNvSpPr>
          <p:nvPr/>
        </p:nvSpPr>
        <p:spPr bwMode="auto">
          <a:xfrm>
            <a:off x="2514600" y="7620000"/>
            <a:ext cx="2198688" cy="520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>
                <a:solidFill>
                  <a:schemeClr val="bg2"/>
                </a:solidFill>
                <a:cs typeface="+mn-cs"/>
              </a:rPr>
              <a:t>Texting etc.</a:t>
            </a:r>
          </a:p>
        </p:txBody>
      </p:sp>
    </p:spTree>
    <p:extLst>
      <p:ext uri="{BB962C8B-B14F-4D97-AF65-F5344CB8AC3E}">
        <p14:creationId xmlns:p14="http://schemas.microsoft.com/office/powerpoint/2010/main" val="25594841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auto">
          <a:xfrm>
            <a:off x="0" y="0"/>
            <a:ext cx="6858000" cy="91440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-1316182" y="6557818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11" name="Picture 10" descr="schwa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8855" y="-76200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sp>
        <p:nvSpPr>
          <p:cNvPr id="16" name="Rectangle 5"/>
          <p:cNvSpPr>
            <a:spLocks noChangeArrowheads="1"/>
          </p:cNvSpPr>
          <p:nvPr/>
        </p:nvSpPr>
        <p:spPr bwMode="auto">
          <a:xfrm>
            <a:off x="0" y="3886200"/>
            <a:ext cx="6857334" cy="2308324"/>
          </a:xfrm>
          <a:prstGeom prst="rect">
            <a:avLst/>
          </a:prstGeom>
          <a:solidFill>
            <a:srgbClr val="FFE91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7200">
                <a:solidFill>
                  <a:srgbClr val="FF0000"/>
                </a:solidFill>
                <a:latin typeface="Arial Black" charset="0"/>
              </a:rPr>
              <a:t>A</a:t>
            </a:r>
            <a:r>
              <a:rPr lang="en-US" sz="7200">
                <a:latin typeface="Arial Black" charset="0"/>
              </a:rPr>
              <a:t>nit</a:t>
            </a:r>
            <a:r>
              <a:rPr lang="en-US" sz="7200">
                <a:solidFill>
                  <a:srgbClr val="FF0000"/>
                </a:solidFill>
                <a:latin typeface="Arial Black" charset="0"/>
              </a:rPr>
              <a:t>a</a:t>
            </a:r>
            <a:r>
              <a:rPr lang="en-US" sz="7200">
                <a:latin typeface="Arial Black" charset="0"/>
              </a:rPr>
              <a:t> es un</a:t>
            </a:r>
            <a:r>
              <a:rPr lang="en-US" sz="7200">
                <a:solidFill>
                  <a:srgbClr val="FF0000"/>
                </a:solidFill>
                <a:latin typeface="Arial Black" charset="0"/>
              </a:rPr>
              <a:t>a</a:t>
            </a:r>
            <a:r>
              <a:rPr lang="en-US" sz="7200">
                <a:latin typeface="Arial Black" charset="0"/>
              </a:rPr>
              <a:t> </a:t>
            </a:r>
          </a:p>
          <a:p>
            <a:pPr algn="ctr"/>
            <a:r>
              <a:rPr lang="en-US" sz="7200">
                <a:latin typeface="Arial Black" charset="0"/>
              </a:rPr>
              <a:t>chic</a:t>
            </a:r>
            <a:r>
              <a:rPr lang="en-US" sz="7200">
                <a:solidFill>
                  <a:srgbClr val="FF0000"/>
                </a:solidFill>
                <a:latin typeface="Arial Black" charset="0"/>
              </a:rPr>
              <a:t>a</a:t>
            </a:r>
            <a:r>
              <a:rPr lang="en-US" sz="7200">
                <a:latin typeface="Arial Black" charset="0"/>
              </a:rPr>
              <a:t> bonit</a:t>
            </a:r>
            <a:r>
              <a:rPr lang="en-US" sz="7200">
                <a:solidFill>
                  <a:srgbClr val="FF0000"/>
                </a:solidFill>
                <a:latin typeface="Arial Black" charset="0"/>
              </a:rPr>
              <a:t>a</a:t>
            </a:r>
            <a:r>
              <a:rPr lang="en-US" sz="7200">
                <a:latin typeface="Arial Black" charset="0"/>
              </a:rPr>
              <a:t>.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0" y="6172200"/>
            <a:ext cx="277010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>
                <a:solidFill>
                  <a:schemeClr val="bg1"/>
                </a:solidFill>
              </a:rPr>
              <a:t>español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04800" y="304800"/>
            <a:ext cx="418102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>
                <a:solidFill>
                  <a:schemeClr val="bg1"/>
                </a:solidFill>
                <a:latin typeface="Arial Black"/>
                <a:cs typeface="Arial Black"/>
              </a:rPr>
              <a:t>¡Evite </a:t>
            </a:r>
          </a:p>
          <a:p>
            <a:r>
              <a:rPr lang="en-US" sz="6000">
                <a:solidFill>
                  <a:schemeClr val="bg1"/>
                </a:solidFill>
                <a:latin typeface="Arial Black"/>
                <a:cs typeface="Arial Black"/>
              </a:rPr>
              <a:t>la schwa!</a:t>
            </a:r>
          </a:p>
        </p:txBody>
      </p:sp>
    </p:spTree>
    <p:extLst>
      <p:ext uri="{BB962C8B-B14F-4D97-AF65-F5344CB8AC3E}">
        <p14:creationId xmlns:p14="http://schemas.microsoft.com/office/powerpoint/2010/main" val="22854391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ntr" presetSubtype="4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 autoUpdateAnimBg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question-mark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55" y="762000"/>
            <a:ext cx="6858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295400" y="7924800"/>
            <a:ext cx="441689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>
                <a:solidFill>
                  <a:srgbClr val="1822CD"/>
                </a:solidFill>
                <a:latin typeface="Arial Black"/>
              </a:rPr>
              <a:t>PREGUNTAS</a:t>
            </a:r>
            <a:endParaRPr lang="en-US" sz="4800"/>
          </a:p>
        </p:txBody>
      </p:sp>
    </p:spTree>
    <p:extLst>
      <p:ext uri="{BB962C8B-B14F-4D97-AF65-F5344CB8AC3E}">
        <p14:creationId xmlns:p14="http://schemas.microsoft.com/office/powerpoint/2010/main" val="2858907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1905000" y="3962400"/>
            <a:ext cx="3200400" cy="6096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76146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6119813" y="8169275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3075" name="Rectangle 3"/>
          <p:cNvSpPr>
            <a:spLocks noChangeArrowheads="1"/>
          </p:cNvSpPr>
          <p:nvPr/>
        </p:nvSpPr>
        <p:spPr bwMode="auto">
          <a:xfrm>
            <a:off x="6134100" y="8113713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3076" name="Text Box 4"/>
          <p:cNvSpPr txBox="1">
            <a:spLocks noChangeArrowheads="1"/>
          </p:cNvSpPr>
          <p:nvPr/>
        </p:nvSpPr>
        <p:spPr bwMode="auto">
          <a:xfrm>
            <a:off x="0" y="0"/>
            <a:ext cx="6858000" cy="9125576"/>
          </a:xfrm>
          <a:prstGeom prst="rect">
            <a:avLst/>
          </a:prstGeom>
          <a:solidFill>
            <a:schemeClr val="tx2"/>
          </a:solidFill>
          <a:ln w="127000">
            <a:solidFill>
              <a:srgbClr val="FF8309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endParaRPr lang="en-US">
              <a:solidFill>
                <a:srgbClr val="000000"/>
              </a:solidFill>
              <a:latin typeface="Arial Black"/>
            </a:endParaRPr>
          </a:p>
          <a:p>
            <a:pPr algn="ctr"/>
            <a:r>
              <a:rPr lang="en-US">
                <a:solidFill>
                  <a:srgbClr val="000000"/>
                </a:solidFill>
                <a:latin typeface="Arial Black"/>
              </a:rPr>
              <a:t> </a:t>
            </a:r>
            <a:r>
              <a:rPr lang="en-US" sz="4000">
                <a:solidFill>
                  <a:srgbClr val="11C8FF"/>
                </a:solidFill>
                <a:latin typeface="Arial Black"/>
              </a:rPr>
              <a:t> </a:t>
            </a:r>
          </a:p>
          <a:p>
            <a:pPr algn="ctr"/>
            <a:r>
              <a:rPr lang="en-US" sz="6000">
                <a:solidFill>
                  <a:schemeClr val="accent1"/>
                </a:solidFill>
                <a:latin typeface="Arial Black"/>
              </a:rPr>
              <a:t> </a:t>
            </a:r>
          </a:p>
          <a:p>
            <a:pPr algn="ctr"/>
            <a:endParaRPr lang="en-US" sz="6000">
              <a:solidFill>
                <a:schemeClr val="accent1"/>
              </a:solidFill>
              <a:latin typeface="Arial Black"/>
            </a:endParaRPr>
          </a:p>
          <a:p>
            <a:pPr algn="ctr"/>
            <a:endParaRPr lang="en-US" sz="6000">
              <a:solidFill>
                <a:srgbClr val="EF1F1D"/>
              </a:solidFill>
              <a:latin typeface="Arial Black"/>
            </a:endParaRPr>
          </a:p>
          <a:p>
            <a:pPr algn="ctr"/>
            <a:endParaRPr lang="en-US" sz="5400">
              <a:solidFill>
                <a:srgbClr val="EF1F1D"/>
              </a:solidFill>
              <a:latin typeface="Arial Black"/>
            </a:endParaRPr>
          </a:p>
          <a:p>
            <a:pPr algn="ctr"/>
            <a:endParaRPr lang="en-US" sz="8800">
              <a:solidFill>
                <a:srgbClr val="EF1F1D"/>
              </a:solidFill>
              <a:latin typeface="Arial Black"/>
            </a:endParaRPr>
          </a:p>
          <a:p>
            <a:pPr algn="ctr"/>
            <a:r>
              <a:rPr lang="en-US" sz="4000">
                <a:solidFill>
                  <a:srgbClr val="11C8FF"/>
                </a:solidFill>
                <a:latin typeface="Arial Black"/>
              </a:rPr>
              <a:t> </a:t>
            </a:r>
            <a:br>
              <a:rPr lang="en-US" sz="4000">
                <a:solidFill>
                  <a:srgbClr val="11C8FF"/>
                </a:solidFill>
                <a:latin typeface="Arial Black"/>
              </a:rPr>
            </a:br>
            <a:endParaRPr lang="en-US" sz="4800">
              <a:solidFill>
                <a:srgbClr val="11C8FF"/>
              </a:solidFill>
              <a:latin typeface="Arial Black"/>
            </a:endParaRPr>
          </a:p>
          <a:p>
            <a:pPr algn="ctr"/>
            <a:endParaRPr lang="en-US" sz="3200">
              <a:solidFill>
                <a:srgbClr val="11C8FF"/>
              </a:solidFill>
              <a:latin typeface="Arial Black"/>
            </a:endParaRPr>
          </a:p>
          <a:p>
            <a:pPr algn="ctr"/>
            <a:endParaRPr lang="en-US" sz="3200">
              <a:solidFill>
                <a:srgbClr val="11C8FF"/>
              </a:solidFill>
              <a:latin typeface="Arial Black"/>
            </a:endParaRPr>
          </a:p>
          <a:p>
            <a:pPr algn="ctr"/>
            <a:endParaRPr lang="en-US" sz="3200">
              <a:solidFill>
                <a:srgbClr val="11C8FF"/>
              </a:solidFill>
              <a:latin typeface="Arial Black"/>
            </a:endParaRPr>
          </a:p>
          <a:p>
            <a:pPr algn="ctr"/>
            <a:endParaRPr lang="en-US" sz="1200">
              <a:solidFill>
                <a:srgbClr val="11C8FF"/>
              </a:solidFill>
              <a:latin typeface="Arial Black"/>
            </a:endParaRPr>
          </a:p>
          <a:p>
            <a:pPr algn="ctr"/>
            <a:endParaRPr lang="en-US" sz="500">
              <a:solidFill>
                <a:srgbClr val="000000"/>
              </a:solidFill>
              <a:latin typeface="Arial Black"/>
            </a:endParaRPr>
          </a:p>
        </p:txBody>
      </p:sp>
      <p:sp>
        <p:nvSpPr>
          <p:cNvPr id="3077" name="Rectangle 5"/>
          <p:cNvSpPr>
            <a:spLocks noChangeArrowheads="1"/>
          </p:cNvSpPr>
          <p:nvPr/>
        </p:nvSpPr>
        <p:spPr bwMode="auto">
          <a:xfrm>
            <a:off x="553070" y="6477000"/>
            <a:ext cx="6161062" cy="2308324"/>
          </a:xfrm>
          <a:prstGeom prst="rect">
            <a:avLst/>
          </a:prstGeom>
          <a:solidFill>
            <a:srgbClr val="FFE91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7200">
                <a:solidFill>
                  <a:srgbClr val="2C00FB"/>
                </a:solidFill>
                <a:latin typeface="Arial Black" charset="0"/>
              </a:rPr>
              <a:t>¿Qué es</a:t>
            </a:r>
          </a:p>
          <a:p>
            <a:pPr algn="ctr"/>
            <a:r>
              <a:rPr lang="en-US" sz="7200">
                <a:solidFill>
                  <a:srgbClr val="2C00FB"/>
                </a:solidFill>
                <a:latin typeface="Arial Black" charset="0"/>
              </a:rPr>
              <a:t>una schwa?</a:t>
            </a:r>
          </a:p>
        </p:txBody>
      </p:sp>
      <p:pic>
        <p:nvPicPr>
          <p:cNvPr id="3078" name="Picture 6" descr=" eyes5.gif                                                      00022822Macintosh HD                   BD4FD42A: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4038" y="2590800"/>
            <a:ext cx="3209925" cy="2411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79" name="Rectangle 7"/>
          <p:cNvSpPr>
            <a:spLocks noChangeArrowheads="1"/>
          </p:cNvSpPr>
          <p:nvPr/>
        </p:nvSpPr>
        <p:spPr bwMode="auto">
          <a:xfrm>
            <a:off x="2743200" y="4724400"/>
            <a:ext cx="1447800" cy="1569660"/>
          </a:xfrm>
          <a:prstGeom prst="rect">
            <a:avLst/>
          </a:prstGeom>
          <a:solidFill>
            <a:srgbClr val="0FFCFF"/>
          </a:solidFill>
          <a:ln w="57150">
            <a:solidFill>
              <a:srgbClr val="2C00FB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7200">
                <a:solidFill>
                  <a:srgbClr val="EF1F1D"/>
                </a:solidFill>
                <a:latin typeface="SILDoulos IPA93" charset="0"/>
              </a:rPr>
              <a:t>[</a:t>
            </a:r>
            <a:r>
              <a:rPr lang="en-US" sz="7200"/>
              <a:t>ǝ</a:t>
            </a:r>
            <a:r>
              <a:rPr lang="en-US" sz="7200">
                <a:solidFill>
                  <a:srgbClr val="EF1F1D"/>
                </a:solidFill>
                <a:latin typeface="SILDoulos IPA93" charset="0"/>
              </a:rPr>
              <a:t>]</a:t>
            </a:r>
          </a:p>
          <a:p>
            <a:pPr algn="ctr"/>
            <a:endParaRPr lang="en-US">
              <a:solidFill>
                <a:srgbClr val="EF1F1D"/>
              </a:solidFill>
              <a:latin typeface="SILDoulos IPA9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61507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ntr" presetSubtype="4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0" fill="hold"/>
                                        <p:tgtEl>
                                          <p:spTgt spid="30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0" fill="hold"/>
                                        <p:tgtEl>
                                          <p:spTgt spid="30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7" grpId="0" animBg="1" autoUpdateAnimBg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8855" y="-76200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9" name="Picture 8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8855" y="2133600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0" name="Picture 9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8855" y="4495800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1" name="Picture 10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5782" y="6747164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2" name="Picture 11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9728" y="-76200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3" name="Picture 12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9728" y="2133600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4" name="Picture 13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9728" y="4495800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5" name="Picture 14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6655" y="6747164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6" name="Picture 15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8600" y="-76200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7" name="Picture 16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8600" y="2133600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8" name="Picture 17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8600" y="4495800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9" name="Picture 18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1673" y="6747164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sp>
        <p:nvSpPr>
          <p:cNvPr id="4" name="TextBox 3"/>
          <p:cNvSpPr txBox="1"/>
          <p:nvPr/>
        </p:nvSpPr>
        <p:spPr>
          <a:xfrm>
            <a:off x="-228600" y="4038600"/>
            <a:ext cx="7086600" cy="2308324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400">
                <a:solidFill>
                  <a:srgbClr val="2C00FB"/>
                </a:solidFill>
                <a:latin typeface="Arial Black" charset="0"/>
              </a:rPr>
              <a:t>= sonido</a:t>
            </a:r>
          </a:p>
          <a:p>
            <a:pPr algn="ctr"/>
            <a:r>
              <a:rPr lang="en-US" sz="6000">
                <a:solidFill>
                  <a:srgbClr val="FF0000"/>
                </a:solidFill>
                <a:latin typeface="Arial Black" charset="0"/>
              </a:rPr>
              <a:t>INACENTUADO</a:t>
            </a:r>
          </a:p>
          <a:p>
            <a:pPr algn="ctr"/>
            <a:r>
              <a:rPr lang="en-US" sz="4000">
                <a:solidFill>
                  <a:srgbClr val="FF0000"/>
                </a:solidFill>
                <a:latin typeface="Arial Black" charset="0"/>
              </a:rPr>
              <a:t>('unstressed')</a:t>
            </a:r>
            <a:endParaRPr lang="en-US" sz="36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94640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0"/>
                            </p:stCondLst>
                            <p:childTnLst>
                              <p:par>
                                <p:cTn id="12" presetID="35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3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3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3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8855" y="-76200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9" name="Picture 8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8855" y="2133600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0" name="Picture 9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8855" y="4495800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1" name="Picture 10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5782" y="6747164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2" name="Picture 11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9728" y="-76200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3" name="Picture 12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9728" y="2133600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4" name="Picture 13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9728" y="4495800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5" name="Picture 14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6655" y="6747164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6" name="Picture 15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8600" y="-76200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7" name="Picture 16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8600" y="2133600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8" name="Picture 17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8600" y="4495800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9" name="Picture 18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1673" y="6747164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sp>
        <p:nvSpPr>
          <p:cNvPr id="4" name="TextBox 3"/>
          <p:cNvSpPr txBox="1"/>
          <p:nvPr/>
        </p:nvSpPr>
        <p:spPr>
          <a:xfrm>
            <a:off x="-228600" y="4038600"/>
            <a:ext cx="7086600" cy="144655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8800">
                <a:solidFill>
                  <a:srgbClr val="FF0000"/>
                </a:solidFill>
                <a:latin typeface="Arial Black" charset="0"/>
              </a:rPr>
              <a:t>a</a:t>
            </a:r>
            <a:r>
              <a:rPr lang="en-US" sz="8800">
                <a:solidFill>
                  <a:schemeClr val="accent6">
                    <a:lumMod val="60000"/>
                    <a:lumOff val="40000"/>
                  </a:schemeClr>
                </a:solidFill>
                <a:latin typeface="Arial Black" charset="0"/>
              </a:rPr>
              <a:t> book</a:t>
            </a:r>
            <a:endParaRPr lang="en-US" sz="660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01528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8855" y="-76200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9" name="Picture 8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8855" y="2133600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0" name="Picture 9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8855" y="4495800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1" name="Picture 10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5782" y="6747164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2" name="Picture 11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9728" y="-76200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3" name="Picture 12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9728" y="2133600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4" name="Picture 13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9728" y="4495800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5" name="Picture 14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6655" y="6747164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6" name="Picture 15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8600" y="-76200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7" name="Picture 16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8600" y="2133600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8" name="Picture 17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8600" y="4495800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9" name="Picture 18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1673" y="6747164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sp>
        <p:nvSpPr>
          <p:cNvPr id="4" name="TextBox 3"/>
          <p:cNvSpPr txBox="1"/>
          <p:nvPr/>
        </p:nvSpPr>
        <p:spPr>
          <a:xfrm>
            <a:off x="-228600" y="4038600"/>
            <a:ext cx="7086600" cy="144655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8800">
                <a:solidFill>
                  <a:srgbClr val="FF0000"/>
                </a:solidFill>
                <a:latin typeface="Arial Black" charset="0"/>
              </a:rPr>
              <a:t>the </a:t>
            </a:r>
            <a:r>
              <a:rPr lang="en-US" sz="8800">
                <a:solidFill>
                  <a:schemeClr val="accent6">
                    <a:lumMod val="60000"/>
                    <a:lumOff val="40000"/>
                  </a:schemeClr>
                </a:solidFill>
                <a:latin typeface="Arial Black" charset="0"/>
              </a:rPr>
              <a:t>book</a:t>
            </a:r>
            <a:endParaRPr lang="en-US" sz="660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35492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8855" y="-76200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9" name="Picture 8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8855" y="2133600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0" name="Picture 9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8855" y="4495800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1" name="Picture 10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5782" y="6747164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2" name="Picture 11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9728" y="-76200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3" name="Picture 12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9728" y="2133600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4" name="Picture 13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9728" y="4495800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5" name="Picture 14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6655" y="6747164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6" name="Picture 15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8600" y="-76200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7" name="Picture 16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8600" y="2133600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8" name="Picture 17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8600" y="4495800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9" name="Picture 18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1673" y="6747164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sp>
        <p:nvSpPr>
          <p:cNvPr id="4" name="TextBox 3"/>
          <p:cNvSpPr txBox="1"/>
          <p:nvPr/>
        </p:nvSpPr>
        <p:spPr>
          <a:xfrm>
            <a:off x="-228600" y="4038600"/>
            <a:ext cx="7086600" cy="144655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8800">
                <a:solidFill>
                  <a:schemeClr val="accent6">
                    <a:lumMod val="60000"/>
                    <a:lumOff val="40000"/>
                  </a:schemeClr>
                </a:solidFill>
                <a:latin typeface="Arial Black" charset="0"/>
              </a:rPr>
              <a:t>sev</a:t>
            </a:r>
            <a:r>
              <a:rPr lang="en-US" sz="8800">
                <a:solidFill>
                  <a:srgbClr val="FF0000"/>
                </a:solidFill>
                <a:latin typeface="Arial Black" charset="0"/>
              </a:rPr>
              <a:t>e</a:t>
            </a:r>
            <a:r>
              <a:rPr lang="en-US" sz="8800">
                <a:solidFill>
                  <a:schemeClr val="accent6">
                    <a:lumMod val="60000"/>
                    <a:lumOff val="40000"/>
                  </a:schemeClr>
                </a:solidFill>
                <a:latin typeface="Arial Black" charset="0"/>
              </a:rPr>
              <a:t>n</a:t>
            </a:r>
            <a:endParaRPr lang="en-US" sz="660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55394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8855" y="-76200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9" name="Picture 8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8855" y="2133600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0" name="Picture 9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8855" y="4495800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1" name="Picture 10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5782" y="6747164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2" name="Picture 11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9728" y="-76200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3" name="Picture 12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9728" y="2133600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4" name="Picture 13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9728" y="4495800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5" name="Picture 14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6655" y="6747164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6" name="Picture 15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8600" y="-76200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7" name="Picture 16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8600" y="2133600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8" name="Picture 17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8600" y="4495800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9" name="Picture 18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1673" y="6747164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sp>
        <p:nvSpPr>
          <p:cNvPr id="4" name="TextBox 3"/>
          <p:cNvSpPr txBox="1"/>
          <p:nvPr/>
        </p:nvSpPr>
        <p:spPr>
          <a:xfrm>
            <a:off x="-228600" y="4038600"/>
            <a:ext cx="7086600" cy="144655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8800">
                <a:solidFill>
                  <a:schemeClr val="accent6">
                    <a:lumMod val="60000"/>
                    <a:lumOff val="40000"/>
                  </a:schemeClr>
                </a:solidFill>
                <a:latin typeface="Arial Black" charset="0"/>
              </a:rPr>
              <a:t>eleven</a:t>
            </a:r>
            <a:endParaRPr lang="en-US" sz="660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" name="24-Point Star 1"/>
          <p:cNvSpPr/>
          <p:nvPr/>
        </p:nvSpPr>
        <p:spPr bwMode="auto">
          <a:xfrm>
            <a:off x="762000" y="0"/>
            <a:ext cx="5181600" cy="4343400"/>
          </a:xfrm>
          <a:prstGeom prst="star24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4800">
                <a:latin typeface="Arial Black"/>
                <a:cs typeface="Arial Black"/>
              </a:rPr>
              <a:t>¿Dónde está la schwa?</a:t>
            </a:r>
            <a:endParaRPr kumimoji="0" lang="en-US" sz="4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 Black"/>
              <a:cs typeface="Arial Black"/>
            </a:endParaRPr>
          </a:p>
        </p:txBody>
      </p:sp>
      <p:sp>
        <p:nvSpPr>
          <p:cNvPr id="3" name="Right Arrow 2"/>
          <p:cNvSpPr/>
          <p:nvPr/>
        </p:nvSpPr>
        <p:spPr bwMode="auto">
          <a:xfrm>
            <a:off x="4419600" y="8001000"/>
            <a:ext cx="1905000" cy="1143000"/>
          </a:xfrm>
          <a:prstGeom prst="rightArrow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charset="0"/>
                <a:ea typeface="ＭＳ Ｐゴシック" charset="0"/>
              </a:rPr>
              <a:t>Respuesta</a:t>
            </a:r>
          </a:p>
        </p:txBody>
      </p:sp>
    </p:spTree>
    <p:extLst>
      <p:ext uri="{BB962C8B-B14F-4D97-AF65-F5344CB8AC3E}">
        <p14:creationId xmlns:p14="http://schemas.microsoft.com/office/powerpoint/2010/main" val="34711789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8855" y="-76200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9" name="Picture 8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8855" y="2133600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0" name="Picture 9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8855" y="4495800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1" name="Picture 10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5782" y="6747164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2" name="Picture 11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9728" y="-76200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3" name="Picture 12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9728" y="2133600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4" name="Picture 13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9728" y="4495800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5" name="Picture 14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6655" y="6747164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6" name="Picture 15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8600" y="-76200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7" name="Picture 16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8600" y="2133600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8" name="Picture 17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8600" y="4495800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9" name="Picture 18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1673" y="6747164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sp>
        <p:nvSpPr>
          <p:cNvPr id="4" name="TextBox 3"/>
          <p:cNvSpPr txBox="1"/>
          <p:nvPr/>
        </p:nvSpPr>
        <p:spPr>
          <a:xfrm>
            <a:off x="-228600" y="4038600"/>
            <a:ext cx="7086600" cy="144655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8800">
                <a:solidFill>
                  <a:srgbClr val="FF0000"/>
                </a:solidFill>
                <a:latin typeface="Arial Black" charset="0"/>
              </a:rPr>
              <a:t>e</a:t>
            </a:r>
            <a:r>
              <a:rPr lang="en-US" sz="8800">
                <a:solidFill>
                  <a:schemeClr val="accent6">
                    <a:lumMod val="60000"/>
                    <a:lumOff val="40000"/>
                  </a:schemeClr>
                </a:solidFill>
                <a:latin typeface="Arial Black" charset="0"/>
              </a:rPr>
              <a:t>lev</a:t>
            </a:r>
            <a:r>
              <a:rPr lang="en-US" sz="8800">
                <a:solidFill>
                  <a:srgbClr val="FF0000"/>
                </a:solidFill>
                <a:latin typeface="Arial Black" charset="0"/>
              </a:rPr>
              <a:t>e</a:t>
            </a:r>
            <a:r>
              <a:rPr lang="en-US" sz="8800">
                <a:solidFill>
                  <a:schemeClr val="accent6">
                    <a:lumMod val="60000"/>
                    <a:lumOff val="40000"/>
                  </a:schemeClr>
                </a:solidFill>
                <a:latin typeface="Arial Black" charset="0"/>
              </a:rPr>
              <a:t>n</a:t>
            </a:r>
            <a:endParaRPr lang="en-US" sz="660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09047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auto">
          <a:xfrm>
            <a:off x="0" y="0"/>
            <a:ext cx="6858000" cy="91440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09600" y="762000"/>
            <a:ext cx="5715000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>
                <a:solidFill>
                  <a:schemeClr val="bg1">
                    <a:lumMod val="65000"/>
                  </a:schemeClr>
                </a:solidFill>
                <a:latin typeface="Arial Black"/>
                <a:cs typeface="Arial Black"/>
              </a:rPr>
              <a:t>Clínica de </a:t>
            </a:r>
          </a:p>
          <a:p>
            <a:pPr algn="ctr"/>
            <a:r>
              <a:rPr lang="en-US" sz="4400">
                <a:solidFill>
                  <a:schemeClr val="bg1">
                    <a:lumMod val="65000"/>
                  </a:schemeClr>
                </a:solidFill>
                <a:latin typeface="Arial Black"/>
                <a:cs typeface="Arial Black"/>
              </a:rPr>
              <a:t>pronunciación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04800" y="2514600"/>
            <a:ext cx="634699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>
                <a:solidFill>
                  <a:srgbClr val="FFFF99"/>
                </a:solidFill>
                <a:latin typeface="Arial Black"/>
                <a:cs typeface="Arial Black"/>
              </a:rPr>
              <a:t>¡Bienvenidos!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3886200"/>
            <a:ext cx="3771900" cy="49403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676400" y="3886200"/>
            <a:ext cx="3809231" cy="830997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sz="3600">
                <a:solidFill>
                  <a:schemeClr val="bg1"/>
                </a:solidFill>
                <a:latin typeface="Arial Black"/>
                <a:cs typeface="Arial Black"/>
              </a:rPr>
              <a:t>Pronunciación</a:t>
            </a:r>
          </a:p>
          <a:p>
            <a:endParaRPr lang="en-US" sz="1100">
              <a:solidFill>
                <a:schemeClr val="bg1"/>
              </a:solidFill>
              <a:latin typeface="Arial Black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723411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push dir="u"/>
      </p:transition>
    </mc:Choice>
    <mc:Fallback xmlns="">
      <p:transition xmlns:p14="http://schemas.microsoft.com/office/powerpoint/2010/main" spd="slow">
        <p:push dir="u"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3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8855" y="-76200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9" name="Picture 8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8855" y="2133600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0" name="Picture 9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8855" y="4495800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1" name="Picture 10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5782" y="6747164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2" name="Picture 11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9728" y="-76200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3" name="Picture 12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9728" y="2133600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4" name="Picture 13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9728" y="4495800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5" name="Picture 14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6655" y="6747164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6" name="Picture 15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8600" y="-76200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7" name="Picture 16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8600" y="2133600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8" name="Picture 17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8600" y="4495800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9" name="Picture 18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1673" y="6747164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sp>
        <p:nvSpPr>
          <p:cNvPr id="4" name="TextBox 3"/>
          <p:cNvSpPr txBox="1"/>
          <p:nvPr/>
        </p:nvSpPr>
        <p:spPr>
          <a:xfrm>
            <a:off x="-228600" y="4038600"/>
            <a:ext cx="7086600" cy="144655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8800">
                <a:solidFill>
                  <a:schemeClr val="accent6">
                    <a:lumMod val="60000"/>
                    <a:lumOff val="40000"/>
                  </a:schemeClr>
                </a:solidFill>
                <a:latin typeface="Arial Black" charset="0"/>
              </a:rPr>
              <a:t>history</a:t>
            </a:r>
            <a:endParaRPr lang="en-US" sz="660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0" name="24-Point Star 19"/>
          <p:cNvSpPr/>
          <p:nvPr/>
        </p:nvSpPr>
        <p:spPr bwMode="auto">
          <a:xfrm>
            <a:off x="762000" y="0"/>
            <a:ext cx="5181600" cy="4343400"/>
          </a:xfrm>
          <a:prstGeom prst="star24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4800">
                <a:latin typeface="Arial Black"/>
                <a:cs typeface="Arial Black"/>
              </a:rPr>
              <a:t>¿Dónde está la schwa?</a:t>
            </a:r>
            <a:endParaRPr kumimoji="0" lang="en-US" sz="4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 Black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2724615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8855" y="-76200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9" name="Picture 8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8855" y="2133600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0" name="Picture 9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8855" y="4495800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1" name="Picture 10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5782" y="6747164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2" name="Picture 11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9728" y="-76200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3" name="Picture 12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9728" y="2133600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4" name="Picture 13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9728" y="4495800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5" name="Picture 14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6655" y="6747164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6" name="Picture 15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8600" y="-76200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7" name="Picture 16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8600" y="2133600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8" name="Picture 17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8600" y="4495800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9" name="Picture 18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1673" y="6747164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sp>
        <p:nvSpPr>
          <p:cNvPr id="4" name="TextBox 3"/>
          <p:cNvSpPr txBox="1"/>
          <p:nvPr/>
        </p:nvSpPr>
        <p:spPr>
          <a:xfrm>
            <a:off x="-228600" y="4038600"/>
            <a:ext cx="7086600" cy="144655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8800">
                <a:solidFill>
                  <a:schemeClr val="accent6">
                    <a:lumMod val="60000"/>
                    <a:lumOff val="40000"/>
                  </a:schemeClr>
                </a:solidFill>
                <a:latin typeface="Arial Black" charset="0"/>
              </a:rPr>
              <a:t>h</a:t>
            </a:r>
            <a:r>
              <a:rPr lang="en-US" sz="8800" u="sng">
                <a:solidFill>
                  <a:schemeClr val="accent6">
                    <a:lumMod val="60000"/>
                    <a:lumOff val="40000"/>
                  </a:schemeClr>
                </a:solidFill>
                <a:latin typeface="Arial Black" charset="0"/>
              </a:rPr>
              <a:t>i</a:t>
            </a:r>
            <a:r>
              <a:rPr lang="en-US" sz="8800">
                <a:solidFill>
                  <a:schemeClr val="accent6">
                    <a:lumMod val="60000"/>
                    <a:lumOff val="40000"/>
                  </a:schemeClr>
                </a:solidFill>
                <a:latin typeface="Arial Black" charset="0"/>
              </a:rPr>
              <a:t>st</a:t>
            </a:r>
            <a:r>
              <a:rPr lang="en-US" sz="8800">
                <a:solidFill>
                  <a:srgbClr val="FF0000"/>
                </a:solidFill>
                <a:latin typeface="Arial Black" charset="0"/>
              </a:rPr>
              <a:t>o</a:t>
            </a:r>
            <a:r>
              <a:rPr lang="en-US" sz="8800">
                <a:solidFill>
                  <a:schemeClr val="accent6">
                    <a:lumMod val="60000"/>
                    <a:lumOff val="40000"/>
                  </a:schemeClr>
                </a:solidFill>
                <a:latin typeface="Arial Black" charset="0"/>
              </a:rPr>
              <a:t>ry</a:t>
            </a:r>
            <a:endParaRPr lang="en-US" sz="660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87326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2F9FD-3293-CC45-8FE3-F609719E6D4E}" type="slidenum">
              <a:rPr lang="en-US"/>
              <a:pPr/>
              <a:t>52</a:t>
            </a:fld>
            <a:endParaRPr lang="en-US"/>
          </a:p>
        </p:txBody>
      </p:sp>
      <p:sp>
        <p:nvSpPr>
          <p:cNvPr id="277506" name="Text Box 2"/>
          <p:cNvSpPr txBox="1">
            <a:spLocks noChangeArrowheads="1"/>
          </p:cNvSpPr>
          <p:nvPr/>
        </p:nvSpPr>
        <p:spPr bwMode="auto">
          <a:xfrm>
            <a:off x="1927491" y="5943600"/>
            <a:ext cx="3088744" cy="16619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6600" b="1"/>
              <a:t>schwa =</a:t>
            </a:r>
            <a:endParaRPr lang="en-US" sz="3600"/>
          </a:p>
          <a:p>
            <a:pPr algn="ctr"/>
            <a:r>
              <a:rPr lang="en-US" sz="3600"/>
              <a:t> </a:t>
            </a:r>
          </a:p>
        </p:txBody>
      </p:sp>
      <p:sp>
        <p:nvSpPr>
          <p:cNvPr id="277509" name="Rectangle 5"/>
          <p:cNvSpPr>
            <a:spLocks noChangeArrowheads="1"/>
          </p:cNvSpPr>
          <p:nvPr/>
        </p:nvSpPr>
        <p:spPr bwMode="auto">
          <a:xfrm>
            <a:off x="0" y="7207250"/>
            <a:ext cx="6858000" cy="952500"/>
          </a:xfrm>
          <a:prstGeom prst="rect">
            <a:avLst/>
          </a:prstGeom>
          <a:solidFill>
            <a:srgbClr val="FF008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4800">
                <a:solidFill>
                  <a:schemeClr val="accent1"/>
                </a:solidFill>
                <a:latin typeface="Arial Black" charset="0"/>
              </a:rPr>
              <a:t>Always </a:t>
            </a:r>
            <a:r>
              <a:rPr lang="en-US" sz="4800" u="sng">
                <a:solidFill>
                  <a:schemeClr val="accent1"/>
                </a:solidFill>
                <a:latin typeface="Arial Black" charset="0"/>
              </a:rPr>
              <a:t>un</a:t>
            </a:r>
            <a:r>
              <a:rPr lang="en-US" sz="4800">
                <a:solidFill>
                  <a:schemeClr val="accent1"/>
                </a:solidFill>
                <a:latin typeface="Arial Black" charset="0"/>
              </a:rPr>
              <a:t>stressed!</a:t>
            </a:r>
          </a:p>
        </p:txBody>
      </p:sp>
      <p:sp>
        <p:nvSpPr>
          <p:cNvPr id="277510" name="Rectangle 6"/>
          <p:cNvSpPr>
            <a:spLocks noChangeArrowheads="1"/>
          </p:cNvSpPr>
          <p:nvPr/>
        </p:nvSpPr>
        <p:spPr bwMode="auto">
          <a:xfrm>
            <a:off x="2667000" y="8320088"/>
            <a:ext cx="1538288" cy="823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4800" u="sng">
                <a:solidFill>
                  <a:srgbClr val="FF0080"/>
                </a:solidFill>
              </a:rPr>
              <a:t>A</a:t>
            </a:r>
            <a:r>
              <a:rPr lang="en-US" sz="4800"/>
              <a:t>nit</a:t>
            </a:r>
            <a:r>
              <a:rPr lang="en-US" sz="4800" u="sng">
                <a:solidFill>
                  <a:srgbClr val="FF0080"/>
                </a:solidFill>
              </a:rPr>
              <a:t>a</a:t>
            </a:r>
            <a:endParaRPr lang="en-US" sz="4800"/>
          </a:p>
        </p:txBody>
      </p:sp>
      <p:sp>
        <p:nvSpPr>
          <p:cNvPr id="2" name="TextBox 1"/>
          <p:cNvSpPr txBox="1"/>
          <p:nvPr/>
        </p:nvSpPr>
        <p:spPr>
          <a:xfrm>
            <a:off x="16322" y="2362200"/>
            <a:ext cx="6841678" cy="144655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8800"/>
              <a:t>¡Recuerde!</a:t>
            </a:r>
          </a:p>
        </p:txBody>
      </p:sp>
    </p:spTree>
    <p:extLst>
      <p:ext uri="{BB962C8B-B14F-4D97-AF65-F5344CB8AC3E}">
        <p14:creationId xmlns:p14="http://schemas.microsoft.com/office/powerpoint/2010/main" val="40851914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afterEffect">
                                  <p:stCondLst>
                                    <p:cond delay="200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5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" fill="hold"/>
                                        <p:tgtEl>
                                          <p:spTgt spid="2775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" fill="hold"/>
                                        <p:tgtEl>
                                          <p:spTgt spid="2775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Laser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7509" grpId="0" build="p" autoUpdateAnimBg="0" advAuto="200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1905000" y="3962400"/>
            <a:ext cx="3200400" cy="6096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60937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6119813" y="8169275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3075" name="Rectangle 3"/>
          <p:cNvSpPr>
            <a:spLocks noChangeArrowheads="1"/>
          </p:cNvSpPr>
          <p:nvPr/>
        </p:nvSpPr>
        <p:spPr bwMode="auto">
          <a:xfrm>
            <a:off x="6134100" y="8113713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3076" name="Text Box 4"/>
          <p:cNvSpPr txBox="1">
            <a:spLocks noChangeArrowheads="1"/>
          </p:cNvSpPr>
          <p:nvPr/>
        </p:nvSpPr>
        <p:spPr bwMode="auto">
          <a:xfrm>
            <a:off x="0" y="0"/>
            <a:ext cx="6858000" cy="9125576"/>
          </a:xfrm>
          <a:prstGeom prst="rect">
            <a:avLst/>
          </a:prstGeom>
          <a:solidFill>
            <a:schemeClr val="tx2"/>
          </a:solidFill>
          <a:ln w="127000">
            <a:solidFill>
              <a:srgbClr val="FF8309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endParaRPr lang="en-US">
              <a:solidFill>
                <a:srgbClr val="000000"/>
              </a:solidFill>
              <a:latin typeface="Arial Black"/>
            </a:endParaRPr>
          </a:p>
          <a:p>
            <a:pPr algn="ctr"/>
            <a:r>
              <a:rPr lang="en-US">
                <a:solidFill>
                  <a:srgbClr val="000000"/>
                </a:solidFill>
                <a:latin typeface="Arial Black"/>
              </a:rPr>
              <a:t> </a:t>
            </a:r>
            <a:r>
              <a:rPr lang="en-US" sz="4000">
                <a:solidFill>
                  <a:srgbClr val="11C8FF"/>
                </a:solidFill>
                <a:latin typeface="Arial Black"/>
              </a:rPr>
              <a:t> </a:t>
            </a:r>
          </a:p>
          <a:p>
            <a:pPr algn="ctr"/>
            <a:r>
              <a:rPr lang="en-US" sz="6000">
                <a:solidFill>
                  <a:schemeClr val="accent1"/>
                </a:solidFill>
                <a:latin typeface="Arial Black"/>
              </a:rPr>
              <a:t>¡Evite!</a:t>
            </a:r>
          </a:p>
          <a:p>
            <a:pPr algn="ctr"/>
            <a:endParaRPr lang="en-US" sz="6000">
              <a:solidFill>
                <a:schemeClr val="accent1"/>
              </a:solidFill>
              <a:latin typeface="Arial Black"/>
            </a:endParaRPr>
          </a:p>
          <a:p>
            <a:pPr algn="ctr"/>
            <a:endParaRPr lang="en-US" sz="6000">
              <a:solidFill>
                <a:srgbClr val="EF1F1D"/>
              </a:solidFill>
              <a:latin typeface="Arial Black"/>
            </a:endParaRPr>
          </a:p>
          <a:p>
            <a:pPr algn="ctr"/>
            <a:endParaRPr lang="en-US" sz="5400">
              <a:solidFill>
                <a:srgbClr val="EF1F1D"/>
              </a:solidFill>
              <a:latin typeface="Arial Black"/>
            </a:endParaRPr>
          </a:p>
          <a:p>
            <a:pPr algn="ctr"/>
            <a:endParaRPr lang="en-US" sz="8800">
              <a:solidFill>
                <a:srgbClr val="EF1F1D"/>
              </a:solidFill>
              <a:latin typeface="Arial Black"/>
            </a:endParaRPr>
          </a:p>
          <a:p>
            <a:pPr algn="ctr"/>
            <a:r>
              <a:rPr lang="en-US" sz="4000">
                <a:solidFill>
                  <a:srgbClr val="11C8FF"/>
                </a:solidFill>
                <a:latin typeface="Arial Black"/>
              </a:rPr>
              <a:t> </a:t>
            </a:r>
            <a:br>
              <a:rPr lang="en-US" sz="4000">
                <a:solidFill>
                  <a:srgbClr val="11C8FF"/>
                </a:solidFill>
                <a:latin typeface="Arial Black"/>
              </a:rPr>
            </a:br>
            <a:endParaRPr lang="en-US" sz="4800">
              <a:solidFill>
                <a:srgbClr val="11C8FF"/>
              </a:solidFill>
              <a:latin typeface="Arial Black"/>
            </a:endParaRPr>
          </a:p>
          <a:p>
            <a:pPr algn="ctr"/>
            <a:endParaRPr lang="en-US" sz="3200">
              <a:solidFill>
                <a:srgbClr val="11C8FF"/>
              </a:solidFill>
              <a:latin typeface="Arial Black"/>
            </a:endParaRPr>
          </a:p>
          <a:p>
            <a:pPr algn="ctr"/>
            <a:endParaRPr lang="en-US" sz="3200">
              <a:solidFill>
                <a:srgbClr val="11C8FF"/>
              </a:solidFill>
              <a:latin typeface="Arial Black"/>
            </a:endParaRPr>
          </a:p>
          <a:p>
            <a:pPr algn="ctr"/>
            <a:endParaRPr lang="en-US" sz="3200">
              <a:solidFill>
                <a:srgbClr val="11C8FF"/>
              </a:solidFill>
              <a:latin typeface="Arial Black"/>
            </a:endParaRPr>
          </a:p>
          <a:p>
            <a:pPr algn="ctr"/>
            <a:endParaRPr lang="en-US" sz="1200">
              <a:solidFill>
                <a:srgbClr val="11C8FF"/>
              </a:solidFill>
              <a:latin typeface="Arial Black"/>
            </a:endParaRPr>
          </a:p>
          <a:p>
            <a:pPr algn="ctr"/>
            <a:endParaRPr lang="en-US" sz="500">
              <a:solidFill>
                <a:srgbClr val="000000"/>
              </a:solidFill>
              <a:latin typeface="Arial Black"/>
            </a:endParaRPr>
          </a:p>
        </p:txBody>
      </p:sp>
      <p:sp>
        <p:nvSpPr>
          <p:cNvPr id="3077" name="Rectangle 5"/>
          <p:cNvSpPr>
            <a:spLocks noChangeArrowheads="1"/>
          </p:cNvSpPr>
          <p:nvPr/>
        </p:nvSpPr>
        <p:spPr bwMode="auto">
          <a:xfrm>
            <a:off x="860997" y="6477000"/>
            <a:ext cx="5545208" cy="1200329"/>
          </a:xfrm>
          <a:prstGeom prst="rect">
            <a:avLst/>
          </a:prstGeom>
          <a:solidFill>
            <a:srgbClr val="FFE91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7200">
                <a:solidFill>
                  <a:srgbClr val="2C00FB"/>
                </a:solidFill>
                <a:latin typeface="Arial Black" charset="0"/>
              </a:rPr>
              <a:t>La schwa?</a:t>
            </a:r>
          </a:p>
        </p:txBody>
      </p:sp>
      <p:pic>
        <p:nvPicPr>
          <p:cNvPr id="3078" name="Picture 6" descr=" eyes5.gif                                                      00022822Macintosh HD                   BD4FD42A: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4038" y="2590800"/>
            <a:ext cx="3209925" cy="2411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79" name="Rectangle 7"/>
          <p:cNvSpPr>
            <a:spLocks noChangeArrowheads="1"/>
          </p:cNvSpPr>
          <p:nvPr/>
        </p:nvSpPr>
        <p:spPr bwMode="auto">
          <a:xfrm>
            <a:off x="2743200" y="4724400"/>
            <a:ext cx="1447800" cy="1569660"/>
          </a:xfrm>
          <a:prstGeom prst="rect">
            <a:avLst/>
          </a:prstGeom>
          <a:solidFill>
            <a:srgbClr val="0FFCFF"/>
          </a:solidFill>
          <a:ln w="57150">
            <a:solidFill>
              <a:srgbClr val="2C00FB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7200">
                <a:solidFill>
                  <a:srgbClr val="EF1F1D"/>
                </a:solidFill>
                <a:latin typeface="SILDoulos IPA93" charset="0"/>
              </a:rPr>
              <a:t>[</a:t>
            </a:r>
            <a:r>
              <a:rPr lang="en-US" sz="7200"/>
              <a:t>ǝ</a:t>
            </a:r>
            <a:r>
              <a:rPr lang="en-US" sz="7200">
                <a:solidFill>
                  <a:srgbClr val="EF1F1D"/>
                </a:solidFill>
                <a:latin typeface="SILDoulos IPA93" charset="0"/>
              </a:rPr>
              <a:t>]</a:t>
            </a:r>
          </a:p>
          <a:p>
            <a:pPr algn="ctr"/>
            <a:endParaRPr lang="en-US">
              <a:solidFill>
                <a:srgbClr val="EF1F1D"/>
              </a:solidFill>
              <a:latin typeface="SILDoulos IPA93" charset="0"/>
            </a:endParaRPr>
          </a:p>
        </p:txBody>
      </p:sp>
      <p:sp>
        <p:nvSpPr>
          <p:cNvPr id="2" name="Right Arrow 1"/>
          <p:cNvSpPr/>
          <p:nvPr/>
        </p:nvSpPr>
        <p:spPr bwMode="auto">
          <a:xfrm>
            <a:off x="4876800" y="7772400"/>
            <a:ext cx="1447800" cy="106680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21498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ntr" presetSubtype="4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0" fill="hold"/>
                                        <p:tgtEl>
                                          <p:spTgt spid="30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0" fill="hold"/>
                                        <p:tgtEl>
                                          <p:spTgt spid="30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7" grpId="0" animBg="1" autoUpdateAnimBg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ooth-extraction-gilbert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05000"/>
            <a:ext cx="6858000" cy="418572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10265" y="304800"/>
            <a:ext cx="6617717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000">
                <a:latin typeface="Arial Black"/>
                <a:cs typeface="Arial Black"/>
              </a:rPr>
              <a:t>Sacar el</a:t>
            </a:r>
          </a:p>
          <a:p>
            <a:pPr algn="ctr"/>
            <a:r>
              <a:rPr lang="en-US" sz="4000">
                <a:latin typeface="Arial Black"/>
                <a:cs typeface="Arial Black"/>
              </a:rPr>
              <a:t>ACENTO EXTRANJERO</a:t>
            </a:r>
            <a:endParaRPr lang="en-US" sz="4000"/>
          </a:p>
        </p:txBody>
      </p:sp>
      <p:sp>
        <p:nvSpPr>
          <p:cNvPr id="8" name="TextBox 7"/>
          <p:cNvSpPr txBox="1"/>
          <p:nvPr/>
        </p:nvSpPr>
        <p:spPr>
          <a:xfrm>
            <a:off x="609600" y="5943600"/>
            <a:ext cx="6013072" cy="923330"/>
          </a:xfrm>
          <a:prstGeom prst="rect">
            <a:avLst/>
          </a:prstGeom>
          <a:solidFill>
            <a:schemeClr val="bg1"/>
          </a:solidFill>
          <a:ln w="57150" cmpd="sng"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5400" b="1">
                <a:solidFill>
                  <a:srgbClr val="FF0000"/>
                </a:solidFill>
              </a:rPr>
              <a:t>¡Hola, chica bonita!</a:t>
            </a:r>
          </a:p>
        </p:txBody>
      </p:sp>
    </p:spTree>
    <p:extLst>
      <p:ext uri="{BB962C8B-B14F-4D97-AF65-F5344CB8AC3E}">
        <p14:creationId xmlns:p14="http://schemas.microsoft.com/office/powerpoint/2010/main" val="2376445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ChangeArrowheads="1"/>
          </p:cNvSpPr>
          <p:nvPr/>
        </p:nvSpPr>
        <p:spPr bwMode="auto">
          <a:xfrm>
            <a:off x="685800" y="2590800"/>
            <a:ext cx="2652713" cy="6245225"/>
          </a:xfrm>
          <a:prstGeom prst="rect">
            <a:avLst/>
          </a:prstGeom>
          <a:solidFill>
            <a:srgbClr val="0FFCFF"/>
          </a:solidFill>
          <a:ln w="9525">
            <a:solidFill>
              <a:srgbClr val="2C00FB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681038" indent="-681038">
              <a:lnSpc>
                <a:spcPct val="130000"/>
              </a:lnSpc>
            </a:pPr>
            <a:r>
              <a:rPr lang="en-US" sz="4400">
                <a:latin typeface="Arial Black" charset="0"/>
              </a:rPr>
              <a:t>fam</a:t>
            </a:r>
            <a:r>
              <a:rPr lang="en-US" sz="4400">
                <a:solidFill>
                  <a:srgbClr val="ED181E"/>
                </a:solidFill>
                <a:latin typeface="Arial Black" charset="0"/>
              </a:rPr>
              <a:t>a</a:t>
            </a:r>
            <a:r>
              <a:rPr lang="en-US" sz="4400">
                <a:latin typeface="Arial Black" charset="0"/>
              </a:rPr>
              <a:t> </a:t>
            </a:r>
          </a:p>
          <a:p>
            <a:pPr marL="681038" indent="-681038">
              <a:lnSpc>
                <a:spcPct val="130000"/>
              </a:lnSpc>
            </a:pPr>
            <a:r>
              <a:rPr lang="en-US" sz="4400">
                <a:latin typeface="Arial Black" charset="0"/>
              </a:rPr>
              <a:t>mus</a:t>
            </a:r>
            <a:r>
              <a:rPr lang="en-US" sz="4400">
                <a:solidFill>
                  <a:srgbClr val="ED181E"/>
                </a:solidFill>
                <a:latin typeface="Arial Black" charset="0"/>
              </a:rPr>
              <a:t>a</a:t>
            </a:r>
            <a:endParaRPr lang="en-US" sz="4400">
              <a:latin typeface="Arial Black" charset="0"/>
            </a:endParaRPr>
          </a:p>
          <a:p>
            <a:pPr marL="681038" indent="-681038">
              <a:lnSpc>
                <a:spcPct val="130000"/>
              </a:lnSpc>
            </a:pPr>
            <a:r>
              <a:rPr lang="en-US" sz="4400">
                <a:latin typeface="Arial Black" charset="0"/>
              </a:rPr>
              <a:t>tin</a:t>
            </a:r>
            <a:r>
              <a:rPr lang="en-US" sz="4400">
                <a:solidFill>
                  <a:srgbClr val="ED181E"/>
                </a:solidFill>
                <a:latin typeface="Arial Black" charset="0"/>
              </a:rPr>
              <a:t>a</a:t>
            </a:r>
            <a:r>
              <a:rPr lang="en-US" sz="4400">
                <a:latin typeface="Arial Black" charset="0"/>
              </a:rPr>
              <a:t> </a:t>
            </a:r>
          </a:p>
          <a:p>
            <a:pPr marL="681038" indent="-681038">
              <a:lnSpc>
                <a:spcPct val="130000"/>
              </a:lnSpc>
            </a:pPr>
            <a:r>
              <a:rPr lang="en-US" sz="4400">
                <a:latin typeface="Arial Black" charset="0"/>
              </a:rPr>
              <a:t>mir</a:t>
            </a:r>
            <a:r>
              <a:rPr lang="en-US" sz="4400">
                <a:solidFill>
                  <a:srgbClr val="ED181E"/>
                </a:solidFill>
                <a:latin typeface="Arial Black" charset="0"/>
              </a:rPr>
              <a:t>a</a:t>
            </a:r>
            <a:endParaRPr lang="en-US" sz="4400">
              <a:latin typeface="Arial Black" charset="0"/>
            </a:endParaRPr>
          </a:p>
          <a:p>
            <a:pPr marL="681038" indent="-681038">
              <a:lnSpc>
                <a:spcPct val="130000"/>
              </a:lnSpc>
            </a:pPr>
            <a:r>
              <a:rPr lang="en-US" sz="4400">
                <a:latin typeface="Arial Black" charset="0"/>
              </a:rPr>
              <a:t>chup</a:t>
            </a:r>
            <a:r>
              <a:rPr lang="en-US" sz="4400">
                <a:solidFill>
                  <a:srgbClr val="ED181E"/>
                </a:solidFill>
                <a:latin typeface="Arial Black" charset="0"/>
              </a:rPr>
              <a:t>a</a:t>
            </a:r>
            <a:endParaRPr lang="en-US" sz="4400">
              <a:latin typeface="Arial Black" charset="0"/>
            </a:endParaRPr>
          </a:p>
          <a:p>
            <a:pPr marL="681038" indent="-681038">
              <a:lnSpc>
                <a:spcPct val="130000"/>
              </a:lnSpc>
            </a:pPr>
            <a:r>
              <a:rPr lang="en-US" sz="4400">
                <a:latin typeface="Arial Black" charset="0"/>
              </a:rPr>
              <a:t>Mayr</a:t>
            </a:r>
            <a:r>
              <a:rPr lang="en-US" sz="4400">
                <a:solidFill>
                  <a:srgbClr val="ED181E"/>
                </a:solidFill>
                <a:latin typeface="Arial Black" charset="0"/>
              </a:rPr>
              <a:t>a</a:t>
            </a:r>
            <a:r>
              <a:rPr lang="en-US" sz="4400">
                <a:latin typeface="Arial Black" charset="0"/>
              </a:rPr>
              <a:t> </a:t>
            </a:r>
          </a:p>
        </p:txBody>
      </p:sp>
      <p:sp>
        <p:nvSpPr>
          <p:cNvPr id="7172" name="Rectangle 4"/>
          <p:cNvSpPr>
            <a:spLocks noChangeArrowheads="1"/>
          </p:cNvSpPr>
          <p:nvPr/>
        </p:nvSpPr>
        <p:spPr bwMode="auto">
          <a:xfrm>
            <a:off x="3810000" y="2593975"/>
            <a:ext cx="2667000" cy="6245225"/>
          </a:xfrm>
          <a:prstGeom prst="rect">
            <a:avLst/>
          </a:prstGeom>
          <a:solidFill>
            <a:srgbClr val="0FFCFF"/>
          </a:solidFill>
          <a:ln w="9525">
            <a:solidFill>
              <a:srgbClr val="2C00FB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30000"/>
              </a:lnSpc>
            </a:pPr>
            <a:r>
              <a:rPr lang="en-US" sz="4400">
                <a:latin typeface="Arial Black" charset="0"/>
              </a:rPr>
              <a:t>mis</a:t>
            </a:r>
            <a:r>
              <a:rPr lang="en-US" sz="4400">
                <a:solidFill>
                  <a:srgbClr val="ED181E"/>
                </a:solidFill>
                <a:latin typeface="Arial Black" charset="0"/>
              </a:rPr>
              <a:t>a</a:t>
            </a:r>
            <a:endParaRPr lang="en-US" sz="4400">
              <a:latin typeface="Arial Black" charset="0"/>
            </a:endParaRPr>
          </a:p>
          <a:p>
            <a:pPr>
              <a:lnSpc>
                <a:spcPct val="130000"/>
              </a:lnSpc>
            </a:pPr>
            <a:r>
              <a:rPr lang="en-US" sz="4400">
                <a:latin typeface="Arial Black" charset="0"/>
              </a:rPr>
              <a:t>bes</a:t>
            </a:r>
            <a:r>
              <a:rPr lang="en-US" sz="4400">
                <a:solidFill>
                  <a:srgbClr val="ED181E"/>
                </a:solidFill>
                <a:latin typeface="Arial Black" charset="0"/>
              </a:rPr>
              <a:t>a</a:t>
            </a:r>
            <a:r>
              <a:rPr lang="en-US" sz="4400">
                <a:latin typeface="Arial Black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en-US" sz="4400">
                <a:latin typeface="Arial Black" charset="0"/>
              </a:rPr>
              <a:t>dig</a:t>
            </a:r>
            <a:r>
              <a:rPr lang="en-US" sz="4400">
                <a:solidFill>
                  <a:srgbClr val="ED181E"/>
                </a:solidFill>
                <a:latin typeface="Arial Black" charset="0"/>
              </a:rPr>
              <a:t>a</a:t>
            </a:r>
            <a:r>
              <a:rPr lang="en-US" sz="4400">
                <a:latin typeface="Arial Black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en-US" sz="4400">
                <a:latin typeface="Arial Black" charset="0"/>
              </a:rPr>
              <a:t>tuy</a:t>
            </a:r>
            <a:r>
              <a:rPr lang="en-US" sz="4400">
                <a:solidFill>
                  <a:srgbClr val="ED181E"/>
                </a:solidFill>
                <a:latin typeface="Arial Black" charset="0"/>
              </a:rPr>
              <a:t>a</a:t>
            </a:r>
            <a:r>
              <a:rPr lang="en-US" sz="4400">
                <a:latin typeface="Arial Black" charset="0"/>
              </a:rPr>
              <a:t> habl</a:t>
            </a:r>
            <a:r>
              <a:rPr lang="en-US" sz="4400">
                <a:solidFill>
                  <a:srgbClr val="ED181E"/>
                </a:solidFill>
                <a:latin typeface="Arial Black" charset="0"/>
              </a:rPr>
              <a:t>a</a:t>
            </a:r>
            <a:endParaRPr lang="en-US" sz="4400">
              <a:latin typeface="Arial Black" charset="0"/>
            </a:endParaRPr>
          </a:p>
          <a:p>
            <a:pPr>
              <a:lnSpc>
                <a:spcPct val="130000"/>
              </a:lnSpc>
            </a:pPr>
            <a:r>
              <a:rPr lang="en-US" sz="4400">
                <a:latin typeface="Arial Black" charset="0"/>
              </a:rPr>
              <a:t>Mál</a:t>
            </a:r>
            <a:r>
              <a:rPr lang="en-US" sz="4400">
                <a:solidFill>
                  <a:srgbClr val="ED181E"/>
                </a:solidFill>
                <a:latin typeface="Arial Black" charset="0"/>
              </a:rPr>
              <a:t>a</a:t>
            </a:r>
            <a:r>
              <a:rPr lang="en-US" sz="4400">
                <a:latin typeface="Arial Black" charset="0"/>
              </a:rPr>
              <a:t>g</a:t>
            </a:r>
            <a:r>
              <a:rPr lang="en-US" sz="4400">
                <a:solidFill>
                  <a:srgbClr val="ED181E"/>
                </a:solidFill>
                <a:latin typeface="Arial Black" charset="0"/>
              </a:rPr>
              <a:t>a</a:t>
            </a:r>
          </a:p>
        </p:txBody>
      </p:sp>
      <p:pic>
        <p:nvPicPr>
          <p:cNvPr id="7" name="Picture 6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533400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457200" y="2133600"/>
            <a:ext cx="2652713" cy="6613525"/>
          </a:xfrm>
          <a:prstGeom prst="rect">
            <a:avLst/>
          </a:prstGeom>
          <a:solidFill>
            <a:srgbClr val="0FFCFF"/>
          </a:solidFill>
          <a:ln w="9525">
            <a:solidFill>
              <a:srgbClr val="ED181E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681038" indent="-681038">
              <a:lnSpc>
                <a:spcPct val="130000"/>
              </a:lnSpc>
            </a:pPr>
            <a:r>
              <a:rPr lang="en-US" sz="4000">
                <a:latin typeface="Arial Black" charset="0"/>
              </a:rPr>
              <a:t>síl</a:t>
            </a:r>
            <a:r>
              <a:rPr lang="en-US" sz="4000">
                <a:solidFill>
                  <a:srgbClr val="ED181E"/>
                </a:solidFill>
                <a:latin typeface="Arial Black" charset="0"/>
              </a:rPr>
              <a:t>a</a:t>
            </a:r>
            <a:r>
              <a:rPr lang="en-US" sz="4000">
                <a:latin typeface="Arial Black" charset="0"/>
              </a:rPr>
              <a:t>b</a:t>
            </a:r>
            <a:r>
              <a:rPr lang="en-US" sz="4000">
                <a:solidFill>
                  <a:srgbClr val="ED181E"/>
                </a:solidFill>
                <a:latin typeface="Arial Black" charset="0"/>
              </a:rPr>
              <a:t>a</a:t>
            </a:r>
            <a:endParaRPr lang="en-US" sz="4000">
              <a:latin typeface="Arial Black" charset="0"/>
            </a:endParaRPr>
          </a:p>
          <a:p>
            <a:pPr marL="681038" indent="-681038">
              <a:lnSpc>
                <a:spcPct val="130000"/>
              </a:lnSpc>
            </a:pPr>
            <a:r>
              <a:rPr lang="en-US" sz="4000">
                <a:latin typeface="Arial Black" charset="0"/>
              </a:rPr>
              <a:t>públ</a:t>
            </a:r>
            <a:r>
              <a:rPr lang="en-US" sz="4000">
                <a:solidFill>
                  <a:srgbClr val="ED181E"/>
                </a:solidFill>
                <a:latin typeface="Arial Black" charset="0"/>
              </a:rPr>
              <a:t>i</a:t>
            </a:r>
            <a:r>
              <a:rPr lang="en-US" sz="4000">
                <a:latin typeface="Arial Black" charset="0"/>
              </a:rPr>
              <a:t>co</a:t>
            </a:r>
          </a:p>
          <a:p>
            <a:pPr marL="681038" indent="-681038">
              <a:lnSpc>
                <a:spcPct val="130000"/>
              </a:lnSpc>
            </a:pPr>
            <a:r>
              <a:rPr lang="en-US" sz="4000">
                <a:latin typeface="Arial Black" charset="0"/>
              </a:rPr>
              <a:t>termin</a:t>
            </a:r>
            <a:r>
              <a:rPr lang="en-US" sz="4000">
                <a:solidFill>
                  <a:srgbClr val="ED181E"/>
                </a:solidFill>
                <a:latin typeface="Arial Black" charset="0"/>
              </a:rPr>
              <a:t>a</a:t>
            </a:r>
            <a:endParaRPr lang="en-US" sz="4000">
              <a:latin typeface="Arial Black" charset="0"/>
            </a:endParaRPr>
          </a:p>
          <a:p>
            <a:pPr marL="681038" indent="-681038">
              <a:lnSpc>
                <a:spcPct val="130000"/>
              </a:lnSpc>
            </a:pPr>
            <a:r>
              <a:rPr lang="en-US" sz="4000">
                <a:latin typeface="Arial Black" charset="0"/>
              </a:rPr>
              <a:t>s</a:t>
            </a:r>
            <a:r>
              <a:rPr lang="en-US" sz="4000">
                <a:solidFill>
                  <a:srgbClr val="ED181E"/>
                </a:solidFill>
                <a:latin typeface="Arial Black" charset="0"/>
              </a:rPr>
              <a:t>u</a:t>
            </a:r>
            <a:r>
              <a:rPr lang="en-US" sz="4000">
                <a:latin typeface="Arial Black" charset="0"/>
              </a:rPr>
              <a:t>plico </a:t>
            </a:r>
          </a:p>
          <a:p>
            <a:pPr marL="681038" indent="-681038">
              <a:lnSpc>
                <a:spcPct val="130000"/>
              </a:lnSpc>
            </a:pPr>
            <a:r>
              <a:rPr lang="en-US" sz="4000">
                <a:latin typeface="Arial Black" charset="0"/>
              </a:rPr>
              <a:t>tercer</a:t>
            </a:r>
            <a:r>
              <a:rPr lang="en-US" sz="4000">
                <a:solidFill>
                  <a:srgbClr val="ED181E"/>
                </a:solidFill>
                <a:latin typeface="Arial Black" charset="0"/>
              </a:rPr>
              <a:t>a</a:t>
            </a:r>
            <a:endParaRPr lang="en-US" sz="4000">
              <a:latin typeface="Arial Black" charset="0"/>
            </a:endParaRPr>
          </a:p>
          <a:p>
            <a:pPr marL="681038" indent="-681038">
              <a:lnSpc>
                <a:spcPct val="130000"/>
              </a:lnSpc>
            </a:pPr>
            <a:r>
              <a:rPr lang="en-US" sz="4000">
                <a:latin typeface="Arial Black" charset="0"/>
              </a:rPr>
              <a:t>d</a:t>
            </a:r>
            <a:r>
              <a:rPr lang="en-US" sz="4000">
                <a:solidFill>
                  <a:srgbClr val="ED181E"/>
                </a:solidFill>
                <a:latin typeface="Arial Black" charset="0"/>
              </a:rPr>
              <a:t>i</a:t>
            </a:r>
            <a:r>
              <a:rPr lang="en-US" sz="4000">
                <a:latin typeface="Arial Black" charset="0"/>
              </a:rPr>
              <a:t>recto</a:t>
            </a:r>
          </a:p>
          <a:p>
            <a:pPr marL="681038" indent="-681038">
              <a:lnSpc>
                <a:spcPct val="130000"/>
              </a:lnSpc>
            </a:pPr>
            <a:r>
              <a:rPr lang="en-US" sz="4000">
                <a:latin typeface="Arial Black" charset="0"/>
              </a:rPr>
              <a:t>c</a:t>
            </a:r>
            <a:r>
              <a:rPr lang="en-US" sz="4000">
                <a:solidFill>
                  <a:srgbClr val="ED181E"/>
                </a:solidFill>
                <a:latin typeface="Arial Black" charset="0"/>
              </a:rPr>
              <a:t>o</a:t>
            </a:r>
            <a:r>
              <a:rPr lang="en-US" sz="4000">
                <a:latin typeface="Arial Black" charset="0"/>
              </a:rPr>
              <a:t>mid</a:t>
            </a:r>
            <a:r>
              <a:rPr lang="en-US" sz="4000">
                <a:solidFill>
                  <a:srgbClr val="ED181E"/>
                </a:solidFill>
                <a:latin typeface="Arial Black" charset="0"/>
              </a:rPr>
              <a:t>a</a:t>
            </a:r>
            <a:endParaRPr lang="en-US" sz="4000">
              <a:latin typeface="Arial Black" charset="0"/>
            </a:endParaRPr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3962400" y="2133600"/>
            <a:ext cx="2590800" cy="6613525"/>
          </a:xfrm>
          <a:prstGeom prst="rect">
            <a:avLst/>
          </a:prstGeom>
          <a:solidFill>
            <a:srgbClr val="FFE915"/>
          </a:solidFill>
          <a:ln w="9525">
            <a:solidFill>
              <a:srgbClr val="ED181E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30000"/>
              </a:lnSpc>
            </a:pPr>
            <a:r>
              <a:rPr lang="en-US" sz="4000">
                <a:latin typeface="Arial Black" charset="0"/>
              </a:rPr>
              <a:t>c</a:t>
            </a:r>
            <a:r>
              <a:rPr lang="en-US" sz="4000">
                <a:solidFill>
                  <a:srgbClr val="ED181E"/>
                </a:solidFill>
                <a:latin typeface="Arial Black" charset="0"/>
              </a:rPr>
              <a:t>a</a:t>
            </a:r>
            <a:r>
              <a:rPr lang="en-US" sz="4000">
                <a:latin typeface="Arial Black" charset="0"/>
              </a:rPr>
              <a:t>torc</a:t>
            </a:r>
            <a:r>
              <a:rPr lang="en-US" sz="4000">
                <a:solidFill>
                  <a:srgbClr val="ED181E"/>
                </a:solidFill>
                <a:latin typeface="Arial Black" charset="0"/>
              </a:rPr>
              <a:t>e</a:t>
            </a:r>
            <a:endParaRPr lang="en-US" sz="4000">
              <a:latin typeface="Arial Black" charset="0"/>
            </a:endParaRPr>
          </a:p>
          <a:p>
            <a:pPr>
              <a:lnSpc>
                <a:spcPct val="130000"/>
              </a:lnSpc>
            </a:pPr>
            <a:r>
              <a:rPr lang="en-US" sz="4000">
                <a:latin typeface="Arial Black" charset="0"/>
              </a:rPr>
              <a:t>d</a:t>
            </a:r>
            <a:r>
              <a:rPr lang="en-US" sz="4000">
                <a:solidFill>
                  <a:srgbClr val="ED181E"/>
                </a:solidFill>
                <a:latin typeface="Arial Black" charset="0"/>
              </a:rPr>
              <a:t>e</a:t>
            </a:r>
            <a:r>
              <a:rPr lang="en-US" sz="4000">
                <a:latin typeface="Arial Black" charset="0"/>
              </a:rPr>
              <a:t>scrib</a:t>
            </a:r>
            <a:r>
              <a:rPr lang="en-US" sz="4000">
                <a:solidFill>
                  <a:srgbClr val="ED181E"/>
                </a:solidFill>
                <a:latin typeface="Arial Black" charset="0"/>
              </a:rPr>
              <a:t>a</a:t>
            </a:r>
            <a:endParaRPr lang="en-US" sz="4000">
              <a:latin typeface="Arial Black" charset="0"/>
            </a:endParaRPr>
          </a:p>
          <a:p>
            <a:pPr>
              <a:lnSpc>
                <a:spcPct val="130000"/>
              </a:lnSpc>
            </a:pPr>
            <a:r>
              <a:rPr lang="en-US" sz="4000">
                <a:latin typeface="Arial Black" charset="0"/>
              </a:rPr>
              <a:t> méd</a:t>
            </a:r>
            <a:r>
              <a:rPr lang="en-US" sz="4000">
                <a:solidFill>
                  <a:srgbClr val="ED181E"/>
                </a:solidFill>
                <a:latin typeface="Arial Black" charset="0"/>
              </a:rPr>
              <a:t>i</a:t>
            </a:r>
            <a:r>
              <a:rPr lang="en-US" sz="4000">
                <a:latin typeface="Arial Black" charset="0"/>
              </a:rPr>
              <a:t>co</a:t>
            </a:r>
          </a:p>
          <a:p>
            <a:pPr>
              <a:lnSpc>
                <a:spcPct val="130000"/>
              </a:lnSpc>
            </a:pPr>
            <a:r>
              <a:rPr lang="en-US" sz="4000">
                <a:latin typeface="Arial Black" charset="0"/>
              </a:rPr>
              <a:t> c</a:t>
            </a:r>
            <a:r>
              <a:rPr lang="en-US" sz="4000">
                <a:solidFill>
                  <a:srgbClr val="ED181E"/>
                </a:solidFill>
                <a:latin typeface="Arial Black" charset="0"/>
              </a:rPr>
              <a:t>a</a:t>
            </a:r>
            <a:r>
              <a:rPr lang="en-US" sz="4000">
                <a:latin typeface="Arial Black" charset="0"/>
              </a:rPr>
              <a:t>min</a:t>
            </a:r>
            <a:r>
              <a:rPr lang="en-US" sz="4000">
                <a:solidFill>
                  <a:srgbClr val="ED181E"/>
                </a:solidFill>
                <a:latin typeface="Arial Black" charset="0"/>
              </a:rPr>
              <a:t>a</a:t>
            </a:r>
            <a:endParaRPr lang="en-US" sz="4000">
              <a:latin typeface="Arial Black" charset="0"/>
            </a:endParaRPr>
          </a:p>
          <a:p>
            <a:pPr>
              <a:lnSpc>
                <a:spcPct val="130000"/>
              </a:lnSpc>
            </a:pPr>
            <a:r>
              <a:rPr lang="en-US" sz="4000">
                <a:latin typeface="Arial Black" charset="0"/>
              </a:rPr>
              <a:t> s</a:t>
            </a:r>
            <a:r>
              <a:rPr lang="en-US" sz="4000">
                <a:solidFill>
                  <a:srgbClr val="ED181E"/>
                </a:solidFill>
                <a:latin typeface="Arial Black" charset="0"/>
              </a:rPr>
              <a:t>i</a:t>
            </a:r>
            <a:r>
              <a:rPr lang="en-US" sz="4000">
                <a:latin typeface="Arial Black" charset="0"/>
              </a:rPr>
              <a:t>ncero</a:t>
            </a:r>
          </a:p>
          <a:p>
            <a:pPr>
              <a:lnSpc>
                <a:spcPct val="130000"/>
              </a:lnSpc>
            </a:pPr>
            <a:r>
              <a:rPr lang="en-US" sz="4000">
                <a:latin typeface="Arial Black" charset="0"/>
              </a:rPr>
              <a:t> lágr</a:t>
            </a:r>
            <a:r>
              <a:rPr lang="en-US" sz="4000">
                <a:solidFill>
                  <a:srgbClr val="ED181E"/>
                </a:solidFill>
                <a:latin typeface="Arial Black" charset="0"/>
              </a:rPr>
              <a:t>i</a:t>
            </a:r>
            <a:r>
              <a:rPr lang="en-US" sz="4000">
                <a:latin typeface="Arial Black" charset="0"/>
              </a:rPr>
              <a:t>m</a:t>
            </a:r>
            <a:r>
              <a:rPr lang="en-US" sz="4000">
                <a:solidFill>
                  <a:srgbClr val="ED181E"/>
                </a:solidFill>
                <a:latin typeface="Arial Black" charset="0"/>
              </a:rPr>
              <a:t>a</a:t>
            </a:r>
            <a:endParaRPr lang="en-US" sz="4000">
              <a:latin typeface="Arial Black" charset="0"/>
            </a:endParaRPr>
          </a:p>
          <a:p>
            <a:pPr>
              <a:lnSpc>
                <a:spcPct val="130000"/>
              </a:lnSpc>
            </a:pPr>
            <a:r>
              <a:rPr lang="en-US" sz="4000">
                <a:latin typeface="Arial Black" charset="0"/>
              </a:rPr>
              <a:t> c</a:t>
            </a:r>
            <a:r>
              <a:rPr lang="en-US" sz="4000">
                <a:solidFill>
                  <a:srgbClr val="ED181E"/>
                </a:solidFill>
                <a:latin typeface="Arial Black" charset="0"/>
              </a:rPr>
              <a:t>a</a:t>
            </a:r>
            <a:r>
              <a:rPr lang="en-US" sz="4000">
                <a:latin typeface="Arial Black" charset="0"/>
              </a:rPr>
              <a:t>stillo</a:t>
            </a:r>
          </a:p>
        </p:txBody>
      </p:sp>
      <p:pic>
        <p:nvPicPr>
          <p:cNvPr id="7" name="Picture 6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0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ChangeArrowheads="1"/>
          </p:cNvSpPr>
          <p:nvPr/>
        </p:nvSpPr>
        <p:spPr bwMode="auto">
          <a:xfrm>
            <a:off x="533400" y="2057400"/>
            <a:ext cx="5791200" cy="6602413"/>
          </a:xfrm>
          <a:prstGeom prst="rect">
            <a:avLst/>
          </a:prstGeom>
          <a:solidFill>
            <a:srgbClr val="FFE915"/>
          </a:solidFill>
          <a:ln w="57150">
            <a:solidFill>
              <a:srgbClr val="2C00FB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681038" indent="-681038">
              <a:lnSpc>
                <a:spcPct val="150000"/>
              </a:lnSpc>
            </a:pPr>
            <a:r>
              <a:rPr lang="en-US" sz="4800">
                <a:latin typeface="Arial Black" charset="0"/>
              </a:rPr>
              <a:t>d</a:t>
            </a:r>
            <a:r>
              <a:rPr lang="en-US" sz="4800">
                <a:solidFill>
                  <a:srgbClr val="ED181E"/>
                </a:solidFill>
                <a:latin typeface="Arial Black" charset="0"/>
              </a:rPr>
              <a:t>i</a:t>
            </a:r>
            <a:r>
              <a:rPr lang="en-US" sz="4800">
                <a:latin typeface="Arial Black" charset="0"/>
              </a:rPr>
              <a:t>v</a:t>
            </a:r>
            <a:r>
              <a:rPr lang="en-US" sz="4800">
                <a:solidFill>
                  <a:srgbClr val="ED181E"/>
                </a:solidFill>
                <a:latin typeface="Arial Black" charset="0"/>
              </a:rPr>
              <a:t>e</a:t>
            </a:r>
            <a:r>
              <a:rPr lang="en-US" sz="4800">
                <a:latin typeface="Arial Black" charset="0"/>
              </a:rPr>
              <a:t>rtido	</a:t>
            </a:r>
          </a:p>
          <a:p>
            <a:pPr marL="681038" indent="-681038">
              <a:lnSpc>
                <a:spcPct val="150000"/>
              </a:lnSpc>
            </a:pPr>
            <a:r>
              <a:rPr lang="en-US" sz="4800">
                <a:latin typeface="Arial Black" charset="0"/>
              </a:rPr>
              <a:t>f</a:t>
            </a:r>
            <a:r>
              <a:rPr lang="en-US" sz="4800">
                <a:solidFill>
                  <a:srgbClr val="ED181E"/>
                </a:solidFill>
                <a:latin typeface="Arial Black" charset="0"/>
              </a:rPr>
              <a:t>a</a:t>
            </a:r>
            <a:r>
              <a:rPr lang="en-US" sz="4800">
                <a:latin typeface="Arial Black" charset="0"/>
              </a:rPr>
              <a:t>ntást</a:t>
            </a:r>
            <a:r>
              <a:rPr lang="en-US" sz="4800">
                <a:solidFill>
                  <a:srgbClr val="ED181E"/>
                </a:solidFill>
                <a:latin typeface="Arial Black" charset="0"/>
              </a:rPr>
              <a:t>i</a:t>
            </a:r>
            <a:r>
              <a:rPr lang="en-US" sz="4800">
                <a:latin typeface="Arial Black" charset="0"/>
              </a:rPr>
              <a:t>co	</a:t>
            </a:r>
          </a:p>
          <a:p>
            <a:pPr marL="681038" indent="-681038">
              <a:lnSpc>
                <a:spcPct val="150000"/>
              </a:lnSpc>
            </a:pPr>
            <a:r>
              <a:rPr lang="en-US" sz="4800">
                <a:latin typeface="Arial Black" charset="0"/>
              </a:rPr>
              <a:t>últim</a:t>
            </a:r>
            <a:r>
              <a:rPr lang="en-US" sz="4800">
                <a:solidFill>
                  <a:srgbClr val="ED181E"/>
                </a:solidFill>
                <a:latin typeface="Arial Black" charset="0"/>
              </a:rPr>
              <a:t>a</a:t>
            </a:r>
            <a:r>
              <a:rPr lang="en-US" sz="4800">
                <a:latin typeface="Arial Black" charset="0"/>
              </a:rPr>
              <a:t>ment</a:t>
            </a:r>
            <a:r>
              <a:rPr lang="en-US" sz="4800">
                <a:solidFill>
                  <a:srgbClr val="ED181E"/>
                </a:solidFill>
                <a:latin typeface="Arial Black" charset="0"/>
              </a:rPr>
              <a:t>e</a:t>
            </a:r>
            <a:endParaRPr lang="en-US" sz="4800">
              <a:latin typeface="Arial Black" charset="0"/>
            </a:endParaRPr>
          </a:p>
          <a:p>
            <a:pPr marL="681038" indent="-681038">
              <a:lnSpc>
                <a:spcPct val="150000"/>
              </a:lnSpc>
            </a:pPr>
            <a:r>
              <a:rPr lang="en-US" sz="4800">
                <a:latin typeface="Arial Black" charset="0"/>
              </a:rPr>
              <a:t>repúbl</a:t>
            </a:r>
            <a:r>
              <a:rPr lang="en-US" sz="4800">
                <a:solidFill>
                  <a:srgbClr val="ED181E"/>
                </a:solidFill>
                <a:latin typeface="Arial Black" charset="0"/>
              </a:rPr>
              <a:t>i</a:t>
            </a:r>
            <a:r>
              <a:rPr lang="en-US" sz="4800">
                <a:latin typeface="Arial Black" charset="0"/>
              </a:rPr>
              <a:t>c</a:t>
            </a:r>
            <a:r>
              <a:rPr lang="en-US" sz="4800">
                <a:solidFill>
                  <a:srgbClr val="ED181E"/>
                </a:solidFill>
                <a:latin typeface="Arial Black" charset="0"/>
              </a:rPr>
              <a:t>a</a:t>
            </a:r>
            <a:r>
              <a:rPr lang="en-US" sz="4800">
                <a:latin typeface="Arial Black" charset="0"/>
              </a:rPr>
              <a:t>	</a:t>
            </a:r>
          </a:p>
          <a:p>
            <a:pPr marL="681038" indent="-681038">
              <a:lnSpc>
                <a:spcPct val="150000"/>
              </a:lnSpc>
            </a:pPr>
            <a:r>
              <a:rPr lang="en-US" sz="4800">
                <a:latin typeface="Arial Black" charset="0"/>
              </a:rPr>
              <a:t>Marí</a:t>
            </a:r>
            <a:r>
              <a:rPr lang="en-US" sz="4800">
                <a:solidFill>
                  <a:srgbClr val="ED181E"/>
                </a:solidFill>
                <a:latin typeface="Arial Black" charset="0"/>
              </a:rPr>
              <a:t>a</a:t>
            </a:r>
            <a:r>
              <a:rPr lang="en-US" sz="4800">
                <a:latin typeface="Arial Black" charset="0"/>
              </a:rPr>
              <a:t>	</a:t>
            </a:r>
          </a:p>
        </p:txBody>
      </p:sp>
      <p:pic>
        <p:nvPicPr>
          <p:cNvPr id="6" name="Picture 5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0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ChangeArrowheads="1"/>
          </p:cNvSpPr>
          <p:nvPr/>
        </p:nvSpPr>
        <p:spPr bwMode="auto">
          <a:xfrm>
            <a:off x="0" y="0"/>
            <a:ext cx="6858000" cy="2525713"/>
          </a:xfrm>
          <a:prstGeom prst="rect">
            <a:avLst/>
          </a:prstGeom>
          <a:solidFill>
            <a:srgbClr val="37FF4A"/>
          </a:solidFill>
          <a:ln w="38100">
            <a:solidFill>
              <a:srgbClr val="3366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>
                <a:latin typeface="Arial Black" charset="0"/>
              </a:rPr>
              <a:t>El gran reto (</a:t>
            </a:r>
            <a:r>
              <a:rPr lang="ja-JP" altLang="en-US">
                <a:latin typeface="Arial"/>
              </a:rPr>
              <a:t>“</a:t>
            </a:r>
            <a:r>
              <a:rPr lang="en-US">
                <a:latin typeface="Arial Black" charset="0"/>
              </a:rPr>
              <a:t>challenge</a:t>
            </a:r>
            <a:r>
              <a:rPr lang="ja-JP" altLang="en-US">
                <a:latin typeface="Arial"/>
              </a:rPr>
              <a:t>”</a:t>
            </a:r>
            <a:r>
              <a:rPr lang="en-US">
                <a:latin typeface="Arial Black" charset="0"/>
              </a:rPr>
              <a:t>): </a:t>
            </a:r>
          </a:p>
          <a:p>
            <a:pPr algn="ctr"/>
            <a:r>
              <a:rPr lang="en-US">
                <a:latin typeface="Arial Black" charset="0"/>
              </a:rPr>
              <a:t>¿sabe Ud articular la palabra siguiente</a:t>
            </a:r>
            <a:br>
              <a:rPr lang="en-US">
                <a:latin typeface="Arial Black" charset="0"/>
              </a:rPr>
            </a:br>
            <a:r>
              <a:rPr lang="en-US" sz="3200">
                <a:solidFill>
                  <a:srgbClr val="2C00FB"/>
                </a:solidFill>
                <a:latin typeface="Arial Black" charset="0"/>
              </a:rPr>
              <a:t>sin acento</a:t>
            </a:r>
            <a:r>
              <a:rPr lang="en-US" sz="5400">
                <a:solidFill>
                  <a:srgbClr val="ED181E"/>
                </a:solidFill>
                <a:latin typeface="Arial Black" charset="0"/>
              </a:rPr>
              <a:t>?</a:t>
            </a:r>
            <a:r>
              <a:rPr lang="en-US">
                <a:solidFill>
                  <a:srgbClr val="ED181E"/>
                </a:solidFill>
                <a:latin typeface="Arial Black" charset="0"/>
              </a:rPr>
              <a:t/>
            </a:r>
            <a:br>
              <a:rPr lang="en-US">
                <a:solidFill>
                  <a:srgbClr val="ED181E"/>
                </a:solidFill>
                <a:latin typeface="Arial Black" charset="0"/>
              </a:rPr>
            </a:br>
            <a:r>
              <a:rPr lang="en-US" sz="800">
                <a:solidFill>
                  <a:srgbClr val="ED181E"/>
                </a:solidFill>
                <a:latin typeface="Arial Black" charset="0"/>
              </a:rPr>
              <a:t/>
            </a:r>
            <a:br>
              <a:rPr lang="en-US" sz="800">
                <a:solidFill>
                  <a:srgbClr val="ED181E"/>
                </a:solidFill>
                <a:latin typeface="Arial Black" charset="0"/>
              </a:rPr>
            </a:br>
            <a:r>
              <a:rPr lang="en-US">
                <a:solidFill>
                  <a:srgbClr val="ED181E"/>
                </a:solidFill>
                <a:latin typeface="Arial Black" charset="0"/>
              </a:rPr>
              <a:t>(difícil aún para nativos bilingües)</a:t>
            </a:r>
            <a:endParaRPr lang="en-US">
              <a:latin typeface="Arial Black" charset="0"/>
            </a:endParaRPr>
          </a:p>
        </p:txBody>
      </p:sp>
      <p:sp>
        <p:nvSpPr>
          <p:cNvPr id="10243" name="Rectangle 3"/>
          <p:cNvSpPr>
            <a:spLocks noChangeArrowheads="1"/>
          </p:cNvSpPr>
          <p:nvPr/>
        </p:nvSpPr>
        <p:spPr bwMode="auto">
          <a:xfrm>
            <a:off x="533400" y="2819400"/>
            <a:ext cx="5451983" cy="1446550"/>
          </a:xfrm>
          <a:prstGeom prst="rect">
            <a:avLst/>
          </a:prstGeom>
          <a:solidFill>
            <a:srgbClr val="FCF800"/>
          </a:solidFill>
          <a:ln w="38100">
            <a:solidFill>
              <a:srgbClr val="2C00FB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8800">
                <a:solidFill>
                  <a:srgbClr val="000000"/>
                </a:solidFill>
                <a:latin typeface="Arial Black"/>
              </a:rPr>
              <a:t> pol</a:t>
            </a:r>
            <a:r>
              <a:rPr lang="en-US" sz="8800">
                <a:solidFill>
                  <a:srgbClr val="FF0000"/>
                </a:solidFill>
                <a:latin typeface="Arial Black"/>
              </a:rPr>
              <a:t>i</a:t>
            </a:r>
            <a:r>
              <a:rPr lang="en-US" sz="8800">
                <a:solidFill>
                  <a:srgbClr val="000000"/>
                </a:solidFill>
                <a:latin typeface="Arial Black"/>
              </a:rPr>
              <a:t>c í </a:t>
            </a:r>
            <a:r>
              <a:rPr lang="en-US" sz="8800">
                <a:solidFill>
                  <a:srgbClr val="FF0000"/>
                </a:solidFill>
                <a:latin typeface="Arial Black"/>
              </a:rPr>
              <a:t>a </a:t>
            </a:r>
          </a:p>
        </p:txBody>
      </p:sp>
      <p:sp>
        <p:nvSpPr>
          <p:cNvPr id="10244" name="Rectangle 4"/>
          <p:cNvSpPr>
            <a:spLocks noChangeArrowheads="1"/>
          </p:cNvSpPr>
          <p:nvPr/>
        </p:nvSpPr>
        <p:spPr bwMode="auto">
          <a:xfrm>
            <a:off x="533400" y="5257800"/>
            <a:ext cx="2209800" cy="2246769"/>
          </a:xfrm>
          <a:prstGeom prst="rect">
            <a:avLst/>
          </a:prstGeom>
          <a:solidFill>
            <a:srgbClr val="ED181E"/>
          </a:solidFill>
          <a:ln w="38100">
            <a:solidFill>
              <a:srgbClr val="2C00FB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800">
                <a:solidFill>
                  <a:schemeClr val="accent1"/>
                </a:solidFill>
                <a:latin typeface="Arial Black"/>
              </a:rPr>
              <a:t>¡Ojo!</a:t>
            </a:r>
          </a:p>
          <a:p>
            <a:pPr algn="ctr"/>
            <a:endParaRPr lang="en-US" sz="2800">
              <a:solidFill>
                <a:schemeClr val="accent1"/>
              </a:solidFill>
              <a:latin typeface="Arial Black"/>
            </a:endParaRPr>
          </a:p>
          <a:p>
            <a:pPr algn="ctr"/>
            <a:r>
              <a:rPr lang="en-US" sz="2800">
                <a:solidFill>
                  <a:schemeClr val="accent1"/>
                </a:solidFill>
                <a:latin typeface="Arial Black"/>
              </a:rPr>
              <a:t>¡No lleva el acento aquí!</a:t>
            </a:r>
          </a:p>
        </p:txBody>
      </p:sp>
      <p:sp>
        <p:nvSpPr>
          <p:cNvPr id="10245" name="Line 5"/>
          <p:cNvSpPr>
            <a:spLocks noChangeShapeType="1"/>
          </p:cNvSpPr>
          <p:nvPr/>
        </p:nvSpPr>
        <p:spPr bwMode="auto">
          <a:xfrm flipH="1">
            <a:off x="1600200" y="4191000"/>
            <a:ext cx="1295400" cy="1066800"/>
          </a:xfrm>
          <a:prstGeom prst="line">
            <a:avLst/>
          </a:prstGeom>
          <a:noFill/>
          <a:ln w="76200">
            <a:solidFill>
              <a:srgbClr val="ED181E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46" name="Rectangle 6"/>
          <p:cNvSpPr>
            <a:spLocks noChangeArrowheads="1"/>
          </p:cNvSpPr>
          <p:nvPr/>
        </p:nvSpPr>
        <p:spPr bwMode="auto">
          <a:xfrm>
            <a:off x="533400" y="7848600"/>
            <a:ext cx="2286000" cy="981075"/>
          </a:xfrm>
          <a:prstGeom prst="rect">
            <a:avLst/>
          </a:prstGeom>
          <a:solidFill>
            <a:srgbClr val="2C00FB"/>
          </a:solidFill>
          <a:ln w="28575">
            <a:solidFill>
              <a:srgbClr val="FCF8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3600">
                <a:solidFill>
                  <a:schemeClr val="accent1"/>
                </a:solidFill>
                <a:latin typeface="Arial Black" charset="0"/>
              </a:rPr>
              <a:t> pol</a:t>
            </a:r>
            <a:r>
              <a:rPr lang="en-US" sz="4800">
                <a:solidFill>
                  <a:srgbClr val="ED181E"/>
                </a:solidFill>
                <a:latin typeface="Arial Black" charset="0"/>
              </a:rPr>
              <a:t>i</a:t>
            </a:r>
            <a:r>
              <a:rPr lang="en-US" sz="3600">
                <a:solidFill>
                  <a:schemeClr val="accent1"/>
                </a:solidFill>
                <a:latin typeface="Arial Black" charset="0"/>
              </a:rPr>
              <a:t>ce  </a:t>
            </a:r>
            <a:endParaRPr lang="en-US" sz="3600">
              <a:latin typeface="Arial Black" charset="0"/>
            </a:endParaRPr>
          </a:p>
        </p:txBody>
      </p:sp>
      <p:sp>
        <p:nvSpPr>
          <p:cNvPr id="10247" name="Rectangle 7"/>
          <p:cNvSpPr>
            <a:spLocks noChangeArrowheads="1"/>
          </p:cNvSpPr>
          <p:nvPr/>
        </p:nvSpPr>
        <p:spPr bwMode="auto">
          <a:xfrm>
            <a:off x="1143000" y="8763000"/>
            <a:ext cx="9286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b="1"/>
              <a:t>inglés</a:t>
            </a:r>
            <a:endParaRPr lang="en-US"/>
          </a:p>
        </p:txBody>
      </p:sp>
      <p:sp>
        <p:nvSpPr>
          <p:cNvPr id="10248" name="Line 8"/>
          <p:cNvSpPr>
            <a:spLocks noChangeShapeType="1"/>
          </p:cNvSpPr>
          <p:nvPr/>
        </p:nvSpPr>
        <p:spPr bwMode="auto">
          <a:xfrm flipH="1">
            <a:off x="4572000" y="4419600"/>
            <a:ext cx="0" cy="990600"/>
          </a:xfrm>
          <a:prstGeom prst="line">
            <a:avLst/>
          </a:prstGeom>
          <a:noFill/>
          <a:ln w="152400">
            <a:solidFill>
              <a:srgbClr val="ED181E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49" name="Rectangle 9"/>
          <p:cNvSpPr>
            <a:spLocks noChangeArrowheads="1"/>
          </p:cNvSpPr>
          <p:nvPr/>
        </p:nvSpPr>
        <p:spPr bwMode="auto">
          <a:xfrm>
            <a:off x="4191000" y="3048000"/>
            <a:ext cx="685800" cy="1219200"/>
          </a:xfrm>
          <a:prstGeom prst="rect">
            <a:avLst/>
          </a:prstGeom>
          <a:noFill/>
          <a:ln w="152400">
            <a:solidFill>
              <a:srgbClr val="2C00FB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50" name="Line 10"/>
          <p:cNvSpPr>
            <a:spLocks noChangeShapeType="1"/>
          </p:cNvSpPr>
          <p:nvPr/>
        </p:nvSpPr>
        <p:spPr bwMode="auto">
          <a:xfrm flipH="1">
            <a:off x="5562600" y="4343400"/>
            <a:ext cx="0" cy="2667000"/>
          </a:xfrm>
          <a:prstGeom prst="line">
            <a:avLst/>
          </a:prstGeom>
          <a:noFill/>
          <a:ln w="152400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51" name="Line 11"/>
          <p:cNvSpPr>
            <a:spLocks noChangeShapeType="1"/>
          </p:cNvSpPr>
          <p:nvPr/>
        </p:nvSpPr>
        <p:spPr bwMode="auto">
          <a:xfrm>
            <a:off x="3124200" y="4114800"/>
            <a:ext cx="2362200" cy="2895600"/>
          </a:xfrm>
          <a:prstGeom prst="line">
            <a:avLst/>
          </a:prstGeom>
          <a:noFill/>
          <a:ln w="152400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52" name="Rectangle 12"/>
          <p:cNvSpPr>
            <a:spLocks noChangeArrowheads="1"/>
          </p:cNvSpPr>
          <p:nvPr/>
        </p:nvSpPr>
        <p:spPr bwMode="auto">
          <a:xfrm>
            <a:off x="3048000" y="5257800"/>
            <a:ext cx="2286000" cy="1409700"/>
          </a:xfrm>
          <a:prstGeom prst="rect">
            <a:avLst/>
          </a:prstGeom>
          <a:solidFill>
            <a:srgbClr val="2C00FB"/>
          </a:solidFill>
          <a:ln w="28575">
            <a:solidFill>
              <a:srgbClr val="FCF8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3600">
                <a:solidFill>
                  <a:schemeClr val="accent1"/>
                </a:solidFill>
                <a:latin typeface="Arial Black" charset="0"/>
              </a:rPr>
              <a:t> acento</a:t>
            </a:r>
          </a:p>
          <a:p>
            <a:pPr algn="ctr"/>
            <a:r>
              <a:rPr lang="en-US" sz="3600">
                <a:solidFill>
                  <a:schemeClr val="accent1"/>
                </a:solidFill>
                <a:latin typeface="Arial Black" charset="0"/>
              </a:rPr>
              <a:t>(stress)  </a:t>
            </a:r>
            <a:endParaRPr lang="en-US" sz="3600">
              <a:latin typeface="Arial Black" charset="0"/>
            </a:endParaRPr>
          </a:p>
        </p:txBody>
      </p:sp>
      <p:sp>
        <p:nvSpPr>
          <p:cNvPr id="10253" name="Rectangle 13"/>
          <p:cNvSpPr>
            <a:spLocks noChangeArrowheads="1"/>
          </p:cNvSpPr>
          <p:nvPr/>
        </p:nvSpPr>
        <p:spPr bwMode="auto">
          <a:xfrm>
            <a:off x="4343400" y="6934200"/>
            <a:ext cx="2438400" cy="707886"/>
          </a:xfrm>
          <a:prstGeom prst="rect">
            <a:avLst/>
          </a:prstGeom>
          <a:solidFill>
            <a:schemeClr val="tx1"/>
          </a:solidFill>
          <a:ln w="76200">
            <a:solidFill>
              <a:schemeClr val="accent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4000">
                <a:solidFill>
                  <a:srgbClr val="FFA0F8"/>
                </a:solidFill>
                <a:latin typeface="Arial Black"/>
              </a:rPr>
              <a:t>schwa!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75"/>
                                        <p:tgtEl>
                                          <p:spTgt spid="102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Typewriter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75"/>
                                        <p:tgtEl>
                                          <p:spTgt spid="102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Typewriter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700"/>
                            </p:stCondLst>
                            <p:childTnLst>
                              <p:par>
                                <p:cTn id="14" presetID="19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0" fill="hold"/>
                                        <p:tgtEl>
                                          <p:spTgt spid="102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0" fill="hold"/>
                                        <p:tgtEl>
                                          <p:spTgt spid="102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10700"/>
                            </p:stCondLst>
                            <p:childTnLst>
                              <p:par>
                                <p:cTn id="1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2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2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11200"/>
                            </p:stCondLst>
                            <p:childTnLst>
                              <p:par>
                                <p:cTn id="2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2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2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11700"/>
                            </p:stCondLst>
                            <p:childTnLst>
                              <p:par>
                                <p:cTn id="29" presetID="19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0" fill="hold"/>
                                        <p:tgtEl>
                                          <p:spTgt spid="102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0" fill="hold"/>
                                        <p:tgtEl>
                                          <p:spTgt spid="102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2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02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02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02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02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5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02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02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5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02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02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6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63" presetID="19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0" fill="hold"/>
                                        <p:tgtEl>
                                          <p:spTgt spid="102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0" fill="hold"/>
                                        <p:tgtEl>
                                          <p:spTgt spid="102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2" grpId="0" build="p" autoUpdateAnimBg="0"/>
      <p:bldP spid="10243" grpId="0" animBg="1" autoUpdateAnimBg="0"/>
      <p:bldP spid="10244" grpId="0" animBg="1" autoUpdateAnimBg="0"/>
      <p:bldP spid="10245" grpId="0" animBg="1"/>
      <p:bldP spid="10246" grpId="0" animBg="1" autoUpdateAnimBg="0"/>
      <p:bldP spid="10247" grpId="0" build="p" autoUpdateAnimBg="0" advAuto="0"/>
      <p:bldP spid="10248" grpId="0" animBg="1"/>
      <p:bldP spid="10249" grpId="0" animBg="1"/>
      <p:bldP spid="10250" grpId="0" animBg="1"/>
      <p:bldP spid="10251" grpId="0" animBg="1"/>
      <p:bldP spid="10252" grpId="0" animBg="1" autoUpdateAnimBg="0"/>
      <p:bldP spid="10253" grpId="0" animBg="1" autoUpdateAnimBg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ChangeArrowheads="1"/>
          </p:cNvSpPr>
          <p:nvPr/>
        </p:nvSpPr>
        <p:spPr bwMode="auto">
          <a:xfrm>
            <a:off x="0" y="0"/>
            <a:ext cx="6858000" cy="1892826"/>
          </a:xfrm>
          <a:prstGeom prst="rect">
            <a:avLst/>
          </a:prstGeom>
          <a:solidFill>
            <a:srgbClr val="2676BA"/>
          </a:solidFill>
          <a:ln w="38100">
            <a:solidFill>
              <a:srgbClr val="FFF815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11700" dirty="0">
                <a:solidFill>
                  <a:schemeClr val="bg1"/>
                </a:solidFill>
                <a:latin typeface="Arial Black"/>
              </a:rPr>
              <a:t>¡Saluda</a:t>
            </a:r>
            <a:endParaRPr lang="en-US" sz="4800" dirty="0">
              <a:latin typeface="Arial Black"/>
            </a:endParaRPr>
          </a:p>
        </p:txBody>
      </p:sp>
      <p:pic>
        <p:nvPicPr>
          <p:cNvPr id="11059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33600"/>
            <a:ext cx="6858000" cy="6265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4101" name="Rectangle 5"/>
          <p:cNvSpPr>
            <a:spLocks noChangeArrowheads="1"/>
          </p:cNvSpPr>
          <p:nvPr/>
        </p:nvSpPr>
        <p:spPr bwMode="auto">
          <a:xfrm>
            <a:off x="0" y="7902575"/>
            <a:ext cx="6858000" cy="1107996"/>
          </a:xfrm>
          <a:prstGeom prst="rect">
            <a:avLst/>
          </a:prstGeom>
          <a:solidFill>
            <a:srgbClr val="2676BA"/>
          </a:solidFill>
          <a:ln w="38100">
            <a:solidFill>
              <a:srgbClr val="FFF815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  <a:latin typeface="Arial Black"/>
              </a:rPr>
              <a:t>a un </a:t>
            </a:r>
            <a:r>
              <a:rPr lang="en-US" sz="6600" dirty="0" err="1">
                <a:solidFill>
                  <a:schemeClr val="bg1"/>
                </a:solidFill>
                <a:latin typeface="Arial Black"/>
              </a:rPr>
              <a:t>vecino</a:t>
            </a:r>
            <a:r>
              <a:rPr lang="en-US" sz="6600" dirty="0">
                <a:solidFill>
                  <a:schemeClr val="bg1"/>
                </a:solidFill>
                <a:latin typeface="Arial Black"/>
              </a:rPr>
              <a:t>!</a:t>
            </a:r>
            <a:endParaRPr lang="en-US" sz="6000" dirty="0">
              <a:latin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2263865208"/>
      </p:ext>
    </p:extLst>
  </p:cSld>
  <p:clrMapOvr>
    <a:masterClrMapping/>
  </p:clrMapOvr>
  <p:transition xmlns:p14="http://schemas.microsoft.com/office/powerpoint/2010/main">
    <p:random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ChangeArrowheads="1"/>
          </p:cNvSpPr>
          <p:nvPr/>
        </p:nvSpPr>
        <p:spPr bwMode="auto">
          <a:xfrm>
            <a:off x="0" y="0"/>
            <a:ext cx="6858000" cy="1387475"/>
          </a:xfrm>
          <a:prstGeom prst="rect">
            <a:avLst/>
          </a:prstGeom>
          <a:solidFill>
            <a:srgbClr val="FFA0F8"/>
          </a:solidFill>
          <a:ln w="9525">
            <a:solidFill>
              <a:srgbClr val="3366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endParaRPr lang="en-US">
              <a:latin typeface="Arial Black" charset="0"/>
            </a:endParaRPr>
          </a:p>
          <a:p>
            <a:pPr algn="ctr"/>
            <a:r>
              <a:rPr lang="en-US">
                <a:latin typeface="Arial Black" charset="0"/>
              </a:rPr>
              <a:t>¿Sabe Ud articular este dicho </a:t>
            </a:r>
            <a:br>
              <a:rPr lang="en-US">
                <a:latin typeface="Arial Black" charset="0"/>
              </a:rPr>
            </a:br>
            <a:r>
              <a:rPr lang="en-US">
                <a:latin typeface="Arial Black" charset="0"/>
              </a:rPr>
              <a:t>sin acento?</a:t>
            </a:r>
            <a:endParaRPr lang="en-US">
              <a:solidFill>
                <a:srgbClr val="ED181E"/>
              </a:solidFill>
              <a:latin typeface="Arial Black" charset="0"/>
            </a:endParaRPr>
          </a:p>
        </p:txBody>
      </p:sp>
      <p:sp>
        <p:nvSpPr>
          <p:cNvPr id="11267" name="Rectangle 3"/>
          <p:cNvSpPr>
            <a:spLocks noChangeArrowheads="1"/>
          </p:cNvSpPr>
          <p:nvPr/>
        </p:nvSpPr>
        <p:spPr bwMode="auto">
          <a:xfrm>
            <a:off x="990600" y="2514600"/>
            <a:ext cx="5181600" cy="3959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5400">
                <a:latin typeface="Arial Black" charset="0"/>
              </a:rPr>
              <a:t>Cort</a:t>
            </a:r>
            <a:r>
              <a:rPr lang="en-US" sz="5400">
                <a:solidFill>
                  <a:srgbClr val="ED181E"/>
                </a:solidFill>
                <a:latin typeface="Arial Black" charset="0"/>
              </a:rPr>
              <a:t>e</a:t>
            </a:r>
            <a:r>
              <a:rPr lang="en-US" sz="5400">
                <a:latin typeface="Arial Black" charset="0"/>
              </a:rPr>
              <a:t>sí</a:t>
            </a:r>
            <a:r>
              <a:rPr lang="en-US" sz="5400">
                <a:solidFill>
                  <a:srgbClr val="ED181E"/>
                </a:solidFill>
                <a:latin typeface="Arial Black" charset="0"/>
              </a:rPr>
              <a:t>a</a:t>
            </a:r>
            <a:r>
              <a:rPr lang="en-US" sz="5400">
                <a:latin typeface="Arial Black" charset="0"/>
              </a:rPr>
              <a:t> de boc</a:t>
            </a:r>
            <a:r>
              <a:rPr lang="en-US" sz="5400">
                <a:solidFill>
                  <a:srgbClr val="ED181E"/>
                </a:solidFill>
                <a:latin typeface="Arial Black" charset="0"/>
              </a:rPr>
              <a:t>a</a:t>
            </a:r>
            <a:r>
              <a:rPr lang="en-US" sz="5400">
                <a:latin typeface="Arial Black" charset="0"/>
              </a:rPr>
              <a:t>, mucho vale y poco cuest</a:t>
            </a:r>
            <a:r>
              <a:rPr lang="en-US" sz="5400">
                <a:solidFill>
                  <a:srgbClr val="ED181E"/>
                </a:solidFill>
                <a:latin typeface="Arial Black" charset="0"/>
              </a:rPr>
              <a:t>a</a:t>
            </a:r>
            <a:r>
              <a:rPr lang="en-US" sz="5400">
                <a:latin typeface="Arial Black" charset="0"/>
              </a:rPr>
              <a:t>.</a:t>
            </a:r>
            <a:r>
              <a:rPr lang="en-US" sz="4400">
                <a:latin typeface="Arial Black" charset="0"/>
              </a:rPr>
              <a:t> </a:t>
            </a:r>
          </a:p>
        </p:txBody>
      </p:sp>
      <p:sp>
        <p:nvSpPr>
          <p:cNvPr id="11268" name="Rectangle 4"/>
          <p:cNvSpPr>
            <a:spLocks noChangeArrowheads="1"/>
          </p:cNvSpPr>
          <p:nvPr/>
        </p:nvSpPr>
        <p:spPr bwMode="auto">
          <a:xfrm>
            <a:off x="1981200" y="6629400"/>
            <a:ext cx="2713038" cy="1247775"/>
          </a:xfrm>
          <a:prstGeom prst="rect">
            <a:avLst/>
          </a:prstGeom>
          <a:solidFill>
            <a:srgbClr val="FFFF99"/>
          </a:solidFill>
          <a:ln w="9525">
            <a:solidFill>
              <a:srgbClr val="3366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3200">
                <a:latin typeface="Arial Black" charset="0"/>
              </a:rPr>
              <a:t>¡Evite la </a:t>
            </a:r>
            <a:r>
              <a:rPr lang="en-US" sz="3200">
                <a:solidFill>
                  <a:srgbClr val="ED181E"/>
                </a:solidFill>
                <a:latin typeface="Arial Black" charset="0"/>
              </a:rPr>
              <a:t>schwa</a:t>
            </a:r>
            <a:r>
              <a:rPr lang="en-US" sz="3200">
                <a:latin typeface="Arial Black" charset="0"/>
              </a:rPr>
              <a:t>!</a:t>
            </a:r>
            <a:endParaRPr lang="en-US" sz="3200">
              <a:solidFill>
                <a:srgbClr val="ED181E"/>
              </a:solidFill>
              <a:latin typeface="Arial Black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0" fill="hold"/>
                                        <p:tgtEl>
                                          <p:spTgt spid="112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0" fill="hold"/>
                                        <p:tgtEl>
                                          <p:spTgt spid="112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8" grpId="0" animBg="1" autoUpdateAnimBg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ChangeArrowheads="1"/>
          </p:cNvSpPr>
          <p:nvPr/>
        </p:nvSpPr>
        <p:spPr bwMode="auto">
          <a:xfrm>
            <a:off x="0" y="0"/>
            <a:ext cx="6858000" cy="2568575"/>
          </a:xfrm>
          <a:prstGeom prst="rect">
            <a:avLst/>
          </a:prstGeom>
          <a:solidFill>
            <a:srgbClr val="37FF4A"/>
          </a:solidFill>
          <a:ln w="9525">
            <a:solidFill>
              <a:srgbClr val="3366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>
                <a:latin typeface="Arial Black" charset="0"/>
              </a:rPr>
              <a:t>Otro reto (</a:t>
            </a:r>
            <a:r>
              <a:rPr lang="ja-JP" altLang="en-US">
                <a:latin typeface="Arial"/>
              </a:rPr>
              <a:t>“</a:t>
            </a:r>
            <a:r>
              <a:rPr lang="en-US">
                <a:latin typeface="Arial Black" charset="0"/>
              </a:rPr>
              <a:t>challenge</a:t>
            </a:r>
            <a:r>
              <a:rPr lang="ja-JP" altLang="en-US">
                <a:latin typeface="Arial"/>
              </a:rPr>
              <a:t>”</a:t>
            </a:r>
            <a:r>
              <a:rPr lang="en-US">
                <a:latin typeface="Arial Black" charset="0"/>
              </a:rPr>
              <a:t>): </a:t>
            </a:r>
          </a:p>
          <a:p>
            <a:pPr algn="ctr"/>
            <a:r>
              <a:rPr lang="en-US">
                <a:latin typeface="Arial Black" charset="0"/>
              </a:rPr>
              <a:t>¿sabe Ud. articular esta palabra </a:t>
            </a:r>
          </a:p>
          <a:p>
            <a:pPr algn="ctr"/>
            <a:r>
              <a:rPr lang="en-US" sz="4400">
                <a:latin typeface="Arial Black" charset="0"/>
              </a:rPr>
              <a:t>sin acento</a:t>
            </a:r>
            <a:r>
              <a:rPr lang="en-US" sz="6600">
                <a:solidFill>
                  <a:srgbClr val="ED181E"/>
                </a:solidFill>
                <a:latin typeface="Arial Black" charset="0"/>
              </a:rPr>
              <a:t>?</a:t>
            </a:r>
            <a:endParaRPr lang="en-US">
              <a:solidFill>
                <a:srgbClr val="ED181E"/>
              </a:solidFill>
              <a:latin typeface="Arial Black" charset="0"/>
            </a:endParaRPr>
          </a:p>
          <a:p>
            <a:pPr algn="ctr"/>
            <a:endParaRPr lang="en-US">
              <a:latin typeface="Arial Black" charset="0"/>
            </a:endParaRPr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3048000"/>
            <a:ext cx="6604000" cy="4749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12292" name="Rectangle 4"/>
          <p:cNvSpPr>
            <a:spLocks noChangeArrowheads="1"/>
          </p:cNvSpPr>
          <p:nvPr/>
        </p:nvSpPr>
        <p:spPr bwMode="auto">
          <a:xfrm>
            <a:off x="550863" y="8094663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12293" name="Rectangle 5"/>
          <p:cNvSpPr>
            <a:spLocks noChangeArrowheads="1"/>
          </p:cNvSpPr>
          <p:nvPr/>
        </p:nvSpPr>
        <p:spPr bwMode="auto">
          <a:xfrm>
            <a:off x="2667000" y="5334000"/>
            <a:ext cx="2438400" cy="1371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294" name="Rectangle 6"/>
          <p:cNvSpPr>
            <a:spLocks noChangeArrowheads="1"/>
          </p:cNvSpPr>
          <p:nvPr/>
        </p:nvSpPr>
        <p:spPr bwMode="auto">
          <a:xfrm>
            <a:off x="4114800" y="6781800"/>
            <a:ext cx="2743200" cy="1371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295" name="Rectangle 7"/>
          <p:cNvSpPr>
            <a:spLocks noChangeArrowheads="1"/>
          </p:cNvSpPr>
          <p:nvPr/>
        </p:nvSpPr>
        <p:spPr bwMode="auto">
          <a:xfrm>
            <a:off x="0" y="5105400"/>
            <a:ext cx="2590800" cy="1371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3000"/>
                                        <p:tgtEl>
                                          <p:spTgt spid="122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2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1" dur="3000"/>
                                        <p:tgtEl>
                                          <p:spTgt spid="122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6" dur="3000"/>
                                        <p:tgtEl>
                                          <p:spTgt spid="122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2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3" grpId="0" animBg="1"/>
      <p:bldP spid="12294" grpId="0" animBg="1"/>
      <p:bldP spid="12295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858000" cy="480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2053" name="Rectangle 5"/>
          <p:cNvSpPr>
            <a:spLocks noChangeArrowheads="1"/>
          </p:cNvSpPr>
          <p:nvPr/>
        </p:nvSpPr>
        <p:spPr bwMode="auto">
          <a:xfrm>
            <a:off x="345361" y="4800600"/>
            <a:ext cx="6183153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6000">
                <a:latin typeface="Arial Black"/>
                <a:cs typeface="Arial Black"/>
              </a:rPr>
              <a:t>Clínica de </a:t>
            </a:r>
          </a:p>
          <a:p>
            <a:pPr algn="ctr"/>
            <a:r>
              <a:rPr lang="en-US" sz="6000">
                <a:latin typeface="Arial Black"/>
                <a:cs typeface="Arial Black"/>
              </a:rPr>
              <a:t>pronunciación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514600" y="7467600"/>
            <a:ext cx="17830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Dirigida por: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90600" y="6781800"/>
            <a:ext cx="5179798" cy="1107996"/>
          </a:xfrm>
          <a:prstGeom prst="rect">
            <a:avLst/>
          </a:prstGeom>
          <a:solidFill>
            <a:srgbClr val="FFFF00"/>
          </a:solidFill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3600" b="1"/>
              <a:t>Lunes </a:t>
            </a:r>
            <a:r>
              <a:rPr lang="en-US" sz="6600" b="1"/>
              <a:t>5:</a:t>
            </a:r>
            <a:r>
              <a:rPr lang="en-US" sz="6600" b="1">
                <a:solidFill>
                  <a:srgbClr val="FF0000"/>
                </a:solidFill>
              </a:rPr>
              <a:t>45</a:t>
            </a:r>
            <a:r>
              <a:rPr lang="en-US" sz="6600" b="1"/>
              <a:t> </a:t>
            </a:r>
            <a:r>
              <a:rPr lang="en-US" sz="3600" b="1"/>
              <a:t>MBH 303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759083" y="4419600"/>
            <a:ext cx="1279517" cy="584776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>
                <a:latin typeface="Arial Black"/>
                <a:cs typeface="Arial Black"/>
              </a:rPr>
              <a:t>20</a:t>
            </a:r>
            <a:r>
              <a:rPr lang="en-US" sz="3200">
                <a:solidFill>
                  <a:srgbClr val="FF0000"/>
                </a:solidFill>
                <a:latin typeface="Arial Black"/>
                <a:cs typeface="Arial Black"/>
              </a:rPr>
              <a:t>15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6218" y="8001001"/>
            <a:ext cx="1112982" cy="111298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3219" y="8013700"/>
            <a:ext cx="1143000" cy="11303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6419" y="8008545"/>
            <a:ext cx="1066800" cy="113545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 rot="21284630">
            <a:off x="3657600" y="2057400"/>
            <a:ext cx="1676400" cy="1384995"/>
          </a:xfrm>
          <a:prstGeom prst="rect">
            <a:avLst/>
          </a:prstGeom>
          <a:solidFill>
            <a:srgbClr val="66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/>
              <a:t>Para todos los niveles</a:t>
            </a:r>
          </a:p>
        </p:txBody>
      </p:sp>
    </p:spTree>
    <p:extLst>
      <p:ext uri="{BB962C8B-B14F-4D97-AF65-F5344CB8AC3E}">
        <p14:creationId xmlns:p14="http://schemas.microsoft.com/office/powerpoint/2010/main" val="26362174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question-mark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55" y="762000"/>
            <a:ext cx="6858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295400" y="7467600"/>
            <a:ext cx="441689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>
                <a:solidFill>
                  <a:srgbClr val="1822CD"/>
                </a:solidFill>
                <a:latin typeface="Arial Black"/>
              </a:rPr>
              <a:t>PREGUNTAS</a:t>
            </a:r>
            <a:endParaRPr lang="en-US" sz="4800"/>
          </a:p>
        </p:txBody>
      </p:sp>
      <p:sp>
        <p:nvSpPr>
          <p:cNvPr id="6" name="Rectangle 5"/>
          <p:cNvSpPr/>
          <p:nvPr/>
        </p:nvSpPr>
        <p:spPr bwMode="auto">
          <a:xfrm>
            <a:off x="5562600" y="8534400"/>
            <a:ext cx="228600" cy="2286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5943600" y="8534400"/>
            <a:ext cx="228600" cy="2286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6324600" y="8534400"/>
            <a:ext cx="228600" cy="2286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858000" cy="4916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2053" name="Rectangle 5"/>
          <p:cNvSpPr>
            <a:spLocks noChangeArrowheads="1"/>
          </p:cNvSpPr>
          <p:nvPr/>
        </p:nvSpPr>
        <p:spPr bwMode="auto">
          <a:xfrm>
            <a:off x="345361" y="4800600"/>
            <a:ext cx="6183153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6000">
                <a:solidFill>
                  <a:schemeClr val="bg1">
                    <a:lumMod val="75000"/>
                  </a:schemeClr>
                </a:solidFill>
                <a:latin typeface="Arial Black"/>
                <a:cs typeface="Arial Black"/>
              </a:rPr>
              <a:t>Clínica de </a:t>
            </a:r>
          </a:p>
          <a:p>
            <a:pPr algn="ctr"/>
            <a:r>
              <a:rPr lang="en-US" sz="6000">
                <a:solidFill>
                  <a:schemeClr val="bg1">
                    <a:lumMod val="75000"/>
                  </a:schemeClr>
                </a:solidFill>
                <a:latin typeface="Arial Black"/>
                <a:cs typeface="Arial Black"/>
              </a:rPr>
              <a:t>pronunciación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04800" y="6934200"/>
            <a:ext cx="6169177" cy="18466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>
                <a:latin typeface="Arial Black"/>
                <a:cs typeface="Arial Black"/>
              </a:rPr>
              <a:t>¡Gracias </a:t>
            </a:r>
          </a:p>
          <a:p>
            <a:pPr algn="ctr"/>
            <a:r>
              <a:rPr lang="en-US" sz="4800">
                <a:latin typeface="Arial Black"/>
                <a:cs typeface="Arial Black"/>
              </a:rPr>
              <a:t>por su asistencia!</a:t>
            </a:r>
            <a:endParaRPr lang="en-US" sz="4800"/>
          </a:p>
        </p:txBody>
      </p:sp>
    </p:spTree>
    <p:extLst>
      <p:ext uri="{BB962C8B-B14F-4D97-AF65-F5344CB8AC3E}">
        <p14:creationId xmlns:p14="http://schemas.microsoft.com/office/powerpoint/2010/main" val="35834457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ntr" presetSubtype="0" accel="50000" fill="hold" nodeType="afterEffect">
                                  <p:stCondLst>
                                    <p:cond delay="100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" dur="22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" dur="227" fill="hold">
                                          <p:stCondLst>
                                            <p:cond delay="227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2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78" decel="50000" autoRev="1" fill="hold">
                                          <p:stCondLst>
                                            <p:cond delay="227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68" fill="hold">
                                          <p:stCondLst>
                                            <p:cond delay="432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250"/>
                            </p:stCondLst>
                            <p:childTnLst>
                              <p:par>
                                <p:cTn id="13" presetID="38" presetClass="entr" presetSubtype="0" accel="5000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5" dur="22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27" fill="hold">
                                          <p:stCondLst>
                                            <p:cond delay="227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2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8" decel="50000" autoRev="1" fill="hold">
                                          <p:stCondLst>
                                            <p:cond delay="227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68" fill="hold">
                                          <p:stCondLst>
                                            <p:cond delay="432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auto">
          <a:xfrm>
            <a:off x="0" y="0"/>
            <a:ext cx="6858000" cy="91440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00500"/>
            <a:ext cx="6858000" cy="51435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581400" y="7307759"/>
            <a:ext cx="239650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latin typeface="Arial Black"/>
                <a:cs typeface="Arial Black"/>
              </a:rPr>
              <a:t>Joseph</a:t>
            </a:r>
          </a:p>
        </p:txBody>
      </p:sp>
      <p:sp>
        <p:nvSpPr>
          <p:cNvPr id="8" name="Rectangle 7"/>
          <p:cNvSpPr/>
          <p:nvPr/>
        </p:nvSpPr>
        <p:spPr>
          <a:xfrm>
            <a:off x="609600" y="381000"/>
            <a:ext cx="5715000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8800">
                <a:solidFill>
                  <a:schemeClr val="bg1">
                    <a:lumMod val="65000"/>
                  </a:schemeClr>
                </a:solidFill>
                <a:latin typeface="Arial Black"/>
                <a:cs typeface="Arial Black"/>
              </a:rPr>
              <a:t>Joseph</a:t>
            </a:r>
          </a:p>
        </p:txBody>
      </p:sp>
      <p:sp>
        <p:nvSpPr>
          <p:cNvPr id="2" name="Donut 1"/>
          <p:cNvSpPr/>
          <p:nvPr/>
        </p:nvSpPr>
        <p:spPr bwMode="auto">
          <a:xfrm>
            <a:off x="1676400" y="3352800"/>
            <a:ext cx="5562600" cy="6858000"/>
          </a:xfrm>
          <a:prstGeom prst="donut">
            <a:avLst>
              <a:gd name="adj" fmla="val 13206"/>
            </a:avLst>
          </a:prstGeom>
          <a:solidFill>
            <a:srgbClr val="FFFF00">
              <a:alpha val="45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-2431143" y="4172857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905000" y="1905000"/>
            <a:ext cx="318481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>
                <a:ln>
                  <a:solidFill>
                    <a:srgbClr val="FFFFFF"/>
                  </a:solidFill>
                </a:ln>
                <a:solidFill>
                  <a:schemeClr val="bg1">
                    <a:lumMod val="65000"/>
                  </a:schemeClr>
                </a:solidFill>
                <a:latin typeface="Arial Black"/>
                <a:cs typeface="Arial Black"/>
              </a:rPr>
              <a:t>Universidad</a:t>
            </a:r>
          </a:p>
          <a:p>
            <a:r>
              <a:rPr lang="en-US" sz="3600">
                <a:ln>
                  <a:solidFill>
                    <a:srgbClr val="FFFFFF"/>
                  </a:solidFill>
                </a:ln>
                <a:solidFill>
                  <a:schemeClr val="bg1">
                    <a:lumMod val="65000"/>
                  </a:schemeClr>
                </a:solidFill>
                <a:latin typeface="Arial Black"/>
                <a:cs typeface="Arial Black"/>
              </a:rPr>
              <a:t> de Arizona</a:t>
            </a:r>
            <a:endParaRPr lang="en-US" sz="3600">
              <a:ln>
                <a:solidFill>
                  <a:srgbClr val="FFFFFF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1148974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push dir="u"/>
      </p:transition>
    </mc:Choice>
    <mc:Fallback xmlns="">
      <p:transition xmlns:p14="http://schemas.microsoft.com/office/powerpoint/2010/main" spd="slow">
        <p:push dir="u"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304800"/>
            <a:ext cx="2743200" cy="2743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3400" y="3124200"/>
            <a:ext cx="610470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>
                <a:latin typeface="Arial Black"/>
                <a:cs typeface="Arial Black"/>
              </a:rPr>
              <a:t>Fernando Recaj</a:t>
            </a:r>
            <a:endParaRPr lang="en-US" sz="5400"/>
          </a:p>
        </p:txBody>
      </p:sp>
      <p:sp>
        <p:nvSpPr>
          <p:cNvPr id="2" name="TextBox 1"/>
          <p:cNvSpPr txBox="1"/>
          <p:nvPr/>
        </p:nvSpPr>
        <p:spPr>
          <a:xfrm>
            <a:off x="685800" y="4191000"/>
            <a:ext cx="594999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/>
              <a:t>Universidad de Comillas (Cantabria), </a:t>
            </a:r>
          </a:p>
          <a:p>
            <a:pPr algn="ctr"/>
            <a:r>
              <a:rPr lang="en-US" sz="2800" b="1"/>
              <a:t>España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24" y="5183574"/>
            <a:ext cx="6844675" cy="3962400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 bwMode="auto">
          <a:xfrm flipH="1">
            <a:off x="3505200" y="4724400"/>
            <a:ext cx="1828800" cy="21336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8" name="Oval 7"/>
          <p:cNvSpPr/>
          <p:nvPr/>
        </p:nvSpPr>
        <p:spPr bwMode="auto">
          <a:xfrm>
            <a:off x="3263772" y="6959084"/>
            <a:ext cx="178056" cy="1524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rgbClr val="FFF94A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3693940" y="7239000"/>
            <a:ext cx="178056" cy="152400"/>
          </a:xfrm>
          <a:prstGeom prst="ellipse">
            <a:avLst/>
          </a:prstGeom>
          <a:solidFill>
            <a:srgbClr val="0000FF"/>
          </a:solidFill>
          <a:ln w="9525" cap="flat" cmpd="sng" algn="ctr">
            <a:solidFill>
              <a:srgbClr val="FFF94A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795796" y="7163574"/>
            <a:ext cx="8524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Zaragoza</a:t>
            </a:r>
          </a:p>
        </p:txBody>
      </p:sp>
    </p:spTree>
    <p:extLst>
      <p:ext uri="{BB962C8B-B14F-4D97-AF65-F5344CB8AC3E}">
        <p14:creationId xmlns:p14="http://schemas.microsoft.com/office/powerpoint/2010/main" val="4570840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ext Box 2"/>
          <p:cNvSpPr txBox="1">
            <a:spLocks noChangeArrowheads="1"/>
          </p:cNvSpPr>
          <p:nvPr/>
        </p:nvSpPr>
        <p:spPr bwMode="auto">
          <a:xfrm>
            <a:off x="990600" y="990600"/>
            <a:ext cx="5257800" cy="2433638"/>
          </a:xfrm>
          <a:prstGeom prst="rect">
            <a:avLst/>
          </a:prstGeom>
          <a:solidFill>
            <a:srgbClr val="FFFF00"/>
          </a:solidFill>
          <a:ln w="85725">
            <a:solidFill>
              <a:srgbClr val="80808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914400" indent="-9144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1pPr>
            <a:lvl2pPr marL="10287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  <a:defRPr/>
            </a:pPr>
            <a:endParaRPr lang="en-US" sz="2800" smtClean="0">
              <a:cs typeface="+mn-cs"/>
            </a:endParaRPr>
          </a:p>
          <a:p>
            <a:pPr algn="ctr">
              <a:defRPr/>
            </a:pPr>
            <a:r>
              <a:rPr lang="es-ES" sz="6000" b="1" i="1" smtClean="0">
                <a:solidFill>
                  <a:srgbClr val="000000"/>
                </a:solidFill>
                <a:cs typeface="+mn-cs"/>
              </a:rPr>
              <a:t>¿Quién es este tío?</a:t>
            </a:r>
            <a:r>
              <a:rPr lang="en-US" sz="3600" smtClean="0">
                <a:solidFill>
                  <a:schemeClr val="hlink"/>
                </a:solidFill>
                <a:latin typeface="Helvetica" charset="0"/>
                <a:cs typeface="+mn-cs"/>
              </a:rPr>
              <a:t> </a:t>
            </a:r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3733800"/>
            <a:ext cx="4054475" cy="419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</p:pic>
      <p:sp>
        <p:nvSpPr>
          <p:cNvPr id="5125" name="Rectangle 5"/>
          <p:cNvSpPr>
            <a:spLocks noChangeArrowheads="1"/>
          </p:cNvSpPr>
          <p:nvPr/>
        </p:nvSpPr>
        <p:spPr bwMode="auto">
          <a:xfrm>
            <a:off x="1828800" y="7924800"/>
            <a:ext cx="36004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s-ES" sz="3600" b="1">
                <a:solidFill>
                  <a:srgbClr val="000000"/>
                </a:solidFill>
                <a:latin typeface="Times" charset="0"/>
                <a:cs typeface="+mn-cs"/>
              </a:rPr>
              <a:t>Armin Schwegler</a:t>
            </a:r>
            <a:endParaRPr lang="en-US" sz="3600" b="1">
              <a:solidFill>
                <a:srgbClr val="000000"/>
              </a:solidFill>
              <a:latin typeface="Times" charset="0"/>
              <a:cs typeface="+mn-c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0" y="3886200"/>
            <a:ext cx="1066800" cy="130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271011"/>
      </p:ext>
    </p:extLst>
  </p:cSld>
  <p:clrMapOvr>
    <a:masterClrMapping/>
  </p:clrMapOvr>
  <p:transition xmlns:p14="http://schemas.microsoft.com/office/powerpoint/2010/main">
    <p:random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5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accel="100000" fill="hold">
                                          <p:stCondLst>
                                            <p:cond delay="45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Times"/>
        <a:ea typeface="ＭＳ Ｐゴシック"/>
        <a:cs typeface=""/>
      </a:majorFont>
      <a:minorFont>
        <a:latin typeface="Times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charset="0"/>
            <a:ea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charset="0"/>
            <a:ea typeface="ＭＳ Ｐゴシック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358</TotalTime>
  <Words>476</Words>
  <Application>Microsoft Macintosh PowerPoint</Application>
  <PresentationFormat>On-screen Show (4:3)</PresentationFormat>
  <Paragraphs>252</Paragraphs>
  <Slides>64</Slides>
  <Notes>1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65" baseType="lpstr">
      <vt:lpstr>Blank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UC Riverside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Georg Gugelberger</dc:creator>
  <cp:lastModifiedBy>Armin Schwegler</cp:lastModifiedBy>
  <cp:revision>136</cp:revision>
  <dcterms:created xsi:type="dcterms:W3CDTF">2010-07-05T19:49:53Z</dcterms:created>
  <dcterms:modified xsi:type="dcterms:W3CDTF">2015-07-06T18:30:12Z</dcterms:modified>
</cp:coreProperties>
</file>